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modernComment_124_45BA8CD1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92" r:id="rId5"/>
    <p:sldId id="260" r:id="rId6"/>
    <p:sldId id="261" r:id="rId7"/>
    <p:sldId id="304" r:id="rId8"/>
    <p:sldId id="293" r:id="rId9"/>
    <p:sldId id="294" r:id="rId10"/>
    <p:sldId id="331" r:id="rId11"/>
    <p:sldId id="332" r:id="rId12"/>
    <p:sldId id="323" r:id="rId13"/>
    <p:sldId id="325" r:id="rId14"/>
    <p:sldId id="321" r:id="rId15"/>
    <p:sldId id="263" r:id="rId16"/>
    <p:sldId id="264" r:id="rId17"/>
    <p:sldId id="265" r:id="rId18"/>
    <p:sldId id="266" r:id="rId19"/>
    <p:sldId id="277" r:id="rId20"/>
    <p:sldId id="333" r:id="rId21"/>
    <p:sldId id="322" r:id="rId22"/>
    <p:sldId id="326" r:id="rId23"/>
    <p:sldId id="327" r:id="rId24"/>
    <p:sldId id="330" r:id="rId25"/>
    <p:sldId id="328" r:id="rId26"/>
    <p:sldId id="329" r:id="rId27"/>
    <p:sldId id="32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77AF87-12EB-047F-4B53-C1CE0CB9134E}" name="Lee Stott (HE/HIM)" initials="L(" userId="S::leestott@microsoft.com::21b701d2-db71-4c1d-ba54-ca1f42606a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97887-3B70-4237-9516-E19A9BB372CE}" v="30" dt="2024-04-02T16:22:00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6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24_45BA8C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CADFA8-0A6C-4FEC-9809-B6617453ABAA}" authorId="{3077AF87-12EB-047F-4B53-C1CE0CB9134E}" created="2023-02-08T18:31:48.226">
    <pc:sldMkLst xmlns:pc="http://schemas.microsoft.com/office/powerpoint/2013/main/command">
      <pc:docMk/>
      <pc:sldMk cId="1169853649" sldId="277"/>
    </pc:sldMkLst>
    <p188:txBody>
      <a:bodyPr/>
      <a:lstStyle/>
      <a:p>
        <a:r>
          <a:rPr lang="en-GB"/>
          <a:t>[@Chris Noring] On boarding instructions for Students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CBAF4-BBA1-4A54-A682-B429BC565E6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C27A40D-552F-4DCA-B7E9-9A278C7F398A}">
      <dgm:prSet/>
      <dgm:spPr/>
      <dgm:t>
        <a:bodyPr/>
        <a:lstStyle/>
        <a:p>
          <a:pPr>
            <a:defRPr b="1"/>
          </a:pPr>
          <a:r>
            <a:rPr lang="en-GB"/>
            <a:t>What is Copilot</a:t>
          </a:r>
          <a:endParaRPr lang="en-US"/>
        </a:p>
      </dgm:t>
    </dgm:pt>
    <dgm:pt modelId="{B99FC9B0-6D4E-412C-A087-4E358B36182B}" type="parTrans" cxnId="{D8BFE8CF-5864-49A3-AD64-CEEA0D0A7289}">
      <dgm:prSet/>
      <dgm:spPr/>
      <dgm:t>
        <a:bodyPr/>
        <a:lstStyle/>
        <a:p>
          <a:endParaRPr lang="en-US"/>
        </a:p>
      </dgm:t>
    </dgm:pt>
    <dgm:pt modelId="{441440C1-0D7D-43F3-A616-26F78F8272C8}" type="sibTrans" cxnId="{D8BFE8CF-5864-49A3-AD64-CEEA0D0A7289}">
      <dgm:prSet/>
      <dgm:spPr/>
      <dgm:t>
        <a:bodyPr/>
        <a:lstStyle/>
        <a:p>
          <a:endParaRPr lang="en-US"/>
        </a:p>
      </dgm:t>
    </dgm:pt>
    <dgm:pt modelId="{7249B09D-1BBE-4CCB-850E-5EBAF08857AE}">
      <dgm:prSet/>
      <dgm:spPr/>
      <dgm:t>
        <a:bodyPr/>
        <a:lstStyle/>
        <a:p>
          <a:pPr>
            <a:defRPr b="1"/>
          </a:pPr>
          <a:r>
            <a:rPr lang="en-GB"/>
            <a:t>Quick overview</a:t>
          </a:r>
          <a:endParaRPr lang="en-US"/>
        </a:p>
      </dgm:t>
    </dgm:pt>
    <dgm:pt modelId="{5916D581-F024-4AD2-8116-691554B757EF}" type="parTrans" cxnId="{5BDE44FC-67A1-4B21-B0DC-A90027D1190E}">
      <dgm:prSet/>
      <dgm:spPr/>
      <dgm:t>
        <a:bodyPr/>
        <a:lstStyle/>
        <a:p>
          <a:endParaRPr lang="en-US"/>
        </a:p>
      </dgm:t>
    </dgm:pt>
    <dgm:pt modelId="{27AD46FC-8EEF-409D-AA04-DE45B0F7D4EA}" type="sibTrans" cxnId="{5BDE44FC-67A1-4B21-B0DC-A90027D1190E}">
      <dgm:prSet/>
      <dgm:spPr/>
      <dgm:t>
        <a:bodyPr/>
        <a:lstStyle/>
        <a:p>
          <a:endParaRPr lang="en-US"/>
        </a:p>
      </dgm:t>
    </dgm:pt>
    <dgm:pt modelId="{47869B05-384C-47C1-8700-59867594C4A2}">
      <dgm:prSet/>
      <dgm:spPr/>
      <dgm:t>
        <a:bodyPr/>
        <a:lstStyle/>
        <a:p>
          <a:r>
            <a:rPr lang="en-GB"/>
            <a:t>Modalities</a:t>
          </a:r>
          <a:endParaRPr lang="en-US"/>
        </a:p>
      </dgm:t>
    </dgm:pt>
    <dgm:pt modelId="{B845BCE2-10A8-4782-AA28-B606314DDA78}" type="parTrans" cxnId="{E7349C51-ABCB-43E9-9090-176910F26015}">
      <dgm:prSet/>
      <dgm:spPr/>
      <dgm:t>
        <a:bodyPr/>
        <a:lstStyle/>
        <a:p>
          <a:endParaRPr lang="en-US"/>
        </a:p>
      </dgm:t>
    </dgm:pt>
    <dgm:pt modelId="{FB7CCCE9-5A5C-45A4-8BA0-5C989D0CEEFA}" type="sibTrans" cxnId="{E7349C51-ABCB-43E9-9090-176910F26015}">
      <dgm:prSet/>
      <dgm:spPr/>
      <dgm:t>
        <a:bodyPr/>
        <a:lstStyle/>
        <a:p>
          <a:endParaRPr lang="en-US"/>
        </a:p>
      </dgm:t>
    </dgm:pt>
    <dgm:pt modelId="{08F1FE82-C43A-4AD6-959F-8530F038A615}">
      <dgm:prSet/>
      <dgm:spPr/>
      <dgm:t>
        <a:bodyPr/>
        <a:lstStyle/>
        <a:p>
          <a:r>
            <a:rPr lang="en-GB"/>
            <a:t>How to think</a:t>
          </a:r>
          <a:endParaRPr lang="en-US"/>
        </a:p>
      </dgm:t>
    </dgm:pt>
    <dgm:pt modelId="{BE864563-F367-4676-AFB4-F055F62570D2}" type="parTrans" cxnId="{50766A21-21EC-4FD6-A0A4-0AD028DAB9E1}">
      <dgm:prSet/>
      <dgm:spPr/>
      <dgm:t>
        <a:bodyPr/>
        <a:lstStyle/>
        <a:p>
          <a:endParaRPr lang="en-US"/>
        </a:p>
      </dgm:t>
    </dgm:pt>
    <dgm:pt modelId="{27D76E72-8629-4C70-B158-C1215E53CEEF}" type="sibTrans" cxnId="{50766A21-21EC-4FD6-A0A4-0AD028DAB9E1}">
      <dgm:prSet/>
      <dgm:spPr/>
      <dgm:t>
        <a:bodyPr/>
        <a:lstStyle/>
        <a:p>
          <a:endParaRPr lang="en-US"/>
        </a:p>
      </dgm:t>
    </dgm:pt>
    <dgm:pt modelId="{9E33C9B1-8C3B-4B24-9CA8-D89FF1727119}">
      <dgm:prSet/>
      <dgm:spPr/>
      <dgm:t>
        <a:bodyPr/>
        <a:lstStyle/>
        <a:p>
          <a:pPr>
            <a:defRPr b="1"/>
          </a:pPr>
          <a:r>
            <a:rPr lang="en-GB"/>
            <a:t>Green field</a:t>
          </a:r>
          <a:endParaRPr lang="en-US"/>
        </a:p>
      </dgm:t>
    </dgm:pt>
    <dgm:pt modelId="{462C6365-D585-447D-962D-D336AA2DC104}" type="parTrans" cxnId="{EF235BE8-F78C-4FBD-8848-26007BBABEA9}">
      <dgm:prSet/>
      <dgm:spPr/>
      <dgm:t>
        <a:bodyPr/>
        <a:lstStyle/>
        <a:p>
          <a:endParaRPr lang="en-US"/>
        </a:p>
      </dgm:t>
    </dgm:pt>
    <dgm:pt modelId="{B5318A50-D26A-47FB-ABA5-88A5D9290B63}" type="sibTrans" cxnId="{EF235BE8-F78C-4FBD-8848-26007BBABEA9}">
      <dgm:prSet/>
      <dgm:spPr/>
      <dgm:t>
        <a:bodyPr/>
        <a:lstStyle/>
        <a:p>
          <a:endParaRPr lang="en-US"/>
        </a:p>
      </dgm:t>
    </dgm:pt>
    <dgm:pt modelId="{324653C3-320F-4331-ABA6-3C2EFFD0D932}">
      <dgm:prSet/>
      <dgm:spPr/>
      <dgm:t>
        <a:bodyPr/>
        <a:lstStyle/>
        <a:p>
          <a:r>
            <a:rPr lang="en-GB"/>
            <a:t>Scaffold projects</a:t>
          </a:r>
          <a:endParaRPr lang="en-US"/>
        </a:p>
      </dgm:t>
    </dgm:pt>
    <dgm:pt modelId="{C156B62C-5C98-467F-B68F-3EA77D6E0F98}" type="parTrans" cxnId="{17B76109-3719-4165-A20E-EB97F30AF6EA}">
      <dgm:prSet/>
      <dgm:spPr/>
      <dgm:t>
        <a:bodyPr/>
        <a:lstStyle/>
        <a:p>
          <a:endParaRPr lang="en-US"/>
        </a:p>
      </dgm:t>
    </dgm:pt>
    <dgm:pt modelId="{57091153-4D23-4B25-8C29-64C394427296}" type="sibTrans" cxnId="{17B76109-3719-4165-A20E-EB97F30AF6EA}">
      <dgm:prSet/>
      <dgm:spPr/>
      <dgm:t>
        <a:bodyPr/>
        <a:lstStyle/>
        <a:p>
          <a:endParaRPr lang="en-US"/>
        </a:p>
      </dgm:t>
    </dgm:pt>
    <dgm:pt modelId="{083C17FB-1697-467C-89E1-6244813792D9}">
      <dgm:prSet/>
      <dgm:spPr/>
      <dgm:t>
        <a:bodyPr/>
        <a:lstStyle/>
        <a:p>
          <a:r>
            <a:rPr lang="en-GB"/>
            <a:t>Let’s build a game</a:t>
          </a:r>
          <a:endParaRPr lang="en-US"/>
        </a:p>
      </dgm:t>
    </dgm:pt>
    <dgm:pt modelId="{71A52D0B-0010-4C48-BB38-19DA0BA85C1B}" type="parTrans" cxnId="{3EF313A0-3404-4E34-8461-29CD703BF89A}">
      <dgm:prSet/>
      <dgm:spPr/>
      <dgm:t>
        <a:bodyPr/>
        <a:lstStyle/>
        <a:p>
          <a:endParaRPr lang="en-US"/>
        </a:p>
      </dgm:t>
    </dgm:pt>
    <dgm:pt modelId="{C751668E-8FA6-4589-BF2E-D6E5C255A4A8}" type="sibTrans" cxnId="{3EF313A0-3404-4E34-8461-29CD703BF89A}">
      <dgm:prSet/>
      <dgm:spPr/>
      <dgm:t>
        <a:bodyPr/>
        <a:lstStyle/>
        <a:p>
          <a:endParaRPr lang="en-US"/>
        </a:p>
      </dgm:t>
    </dgm:pt>
    <dgm:pt modelId="{4B5D65EC-58D9-464F-8D47-7B9FE640457E}">
      <dgm:prSet/>
      <dgm:spPr/>
      <dgm:t>
        <a:bodyPr/>
        <a:lstStyle/>
        <a:p>
          <a:pPr>
            <a:defRPr b="1"/>
          </a:pPr>
          <a:r>
            <a:rPr lang="en-GB"/>
            <a:t>Brown field</a:t>
          </a:r>
          <a:endParaRPr lang="en-US"/>
        </a:p>
      </dgm:t>
    </dgm:pt>
    <dgm:pt modelId="{821DEF88-A904-444A-AE80-78E78B394444}" type="parTrans" cxnId="{C4085E77-AFCF-4D7B-9390-3D011B2D12E7}">
      <dgm:prSet/>
      <dgm:spPr/>
      <dgm:t>
        <a:bodyPr/>
        <a:lstStyle/>
        <a:p>
          <a:endParaRPr lang="en-US"/>
        </a:p>
      </dgm:t>
    </dgm:pt>
    <dgm:pt modelId="{74545202-1C9C-41A7-AE00-F5C118AA3E80}" type="sibTrans" cxnId="{C4085E77-AFCF-4D7B-9390-3D011B2D12E7}">
      <dgm:prSet/>
      <dgm:spPr/>
      <dgm:t>
        <a:bodyPr/>
        <a:lstStyle/>
        <a:p>
          <a:endParaRPr lang="en-US"/>
        </a:p>
      </dgm:t>
    </dgm:pt>
    <dgm:pt modelId="{D73DBC24-7D26-408B-BC8C-03D048511E87}">
      <dgm:prSet/>
      <dgm:spPr/>
      <dgm:t>
        <a:bodyPr/>
        <a:lstStyle/>
        <a:p>
          <a:r>
            <a:rPr lang="en-GB"/>
            <a:t>Add features, refactor, fix bugs etc</a:t>
          </a:r>
          <a:endParaRPr lang="en-US"/>
        </a:p>
      </dgm:t>
    </dgm:pt>
    <dgm:pt modelId="{7BE45F07-D072-4CF7-A2FE-77E5A2EB4D87}" type="parTrans" cxnId="{79F9C9B7-F8BA-434C-8B6C-0B65382074F4}">
      <dgm:prSet/>
      <dgm:spPr/>
      <dgm:t>
        <a:bodyPr/>
        <a:lstStyle/>
        <a:p>
          <a:endParaRPr lang="en-US"/>
        </a:p>
      </dgm:t>
    </dgm:pt>
    <dgm:pt modelId="{046FC7F6-4577-407E-BC48-F1957B8A0289}" type="sibTrans" cxnId="{79F9C9B7-F8BA-434C-8B6C-0B65382074F4}">
      <dgm:prSet/>
      <dgm:spPr/>
      <dgm:t>
        <a:bodyPr/>
        <a:lstStyle/>
        <a:p>
          <a:endParaRPr lang="en-US"/>
        </a:p>
      </dgm:t>
    </dgm:pt>
    <dgm:pt modelId="{5A9C925A-CFAC-4254-B6FA-69ACBFE34741}">
      <dgm:prSet/>
      <dgm:spPr/>
      <dgm:t>
        <a:bodyPr/>
        <a:lstStyle/>
        <a:p>
          <a:pPr>
            <a:defRPr b="1"/>
          </a:pPr>
          <a:r>
            <a:rPr lang="en-GB"/>
            <a:t>Wrap up</a:t>
          </a:r>
          <a:endParaRPr lang="en-US"/>
        </a:p>
      </dgm:t>
    </dgm:pt>
    <dgm:pt modelId="{2F651D7C-AE6C-4A02-83BE-53FC64040147}" type="parTrans" cxnId="{E48F5872-99EE-4E46-B2AB-0062E3752C92}">
      <dgm:prSet/>
      <dgm:spPr/>
      <dgm:t>
        <a:bodyPr/>
        <a:lstStyle/>
        <a:p>
          <a:endParaRPr lang="en-US"/>
        </a:p>
      </dgm:t>
    </dgm:pt>
    <dgm:pt modelId="{13569264-0CEF-41CE-82AE-701CBAB0301B}" type="sibTrans" cxnId="{E48F5872-99EE-4E46-B2AB-0062E3752C92}">
      <dgm:prSet/>
      <dgm:spPr/>
      <dgm:t>
        <a:bodyPr/>
        <a:lstStyle/>
        <a:p>
          <a:endParaRPr lang="en-US"/>
        </a:p>
      </dgm:t>
    </dgm:pt>
    <dgm:pt modelId="{F6B5FE67-7B2A-4908-9B2D-5517064791CC}" type="pres">
      <dgm:prSet presAssocID="{2E5CBAF4-BBA1-4A54-A682-B429BC565E6E}" presName="root" presStyleCnt="0">
        <dgm:presLayoutVars>
          <dgm:dir/>
          <dgm:resizeHandles val="exact"/>
        </dgm:presLayoutVars>
      </dgm:prSet>
      <dgm:spPr/>
    </dgm:pt>
    <dgm:pt modelId="{BE7A973A-BF86-4E1C-8120-E123303E81DB}" type="pres">
      <dgm:prSet presAssocID="{BC27A40D-552F-4DCA-B7E9-9A278C7F398A}" presName="compNode" presStyleCnt="0"/>
      <dgm:spPr/>
    </dgm:pt>
    <dgm:pt modelId="{DD33E171-99DB-4418-8C48-DD84FD2AC1BB}" type="pres">
      <dgm:prSet presAssocID="{BC27A40D-552F-4DCA-B7E9-9A278C7F398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E7EBE36-EC39-48B0-B4B2-4B154DE21083}" type="pres">
      <dgm:prSet presAssocID="{BC27A40D-552F-4DCA-B7E9-9A278C7F398A}" presName="iconSpace" presStyleCnt="0"/>
      <dgm:spPr/>
    </dgm:pt>
    <dgm:pt modelId="{A469025E-3E99-4A98-BC17-AD64B7E40EF4}" type="pres">
      <dgm:prSet presAssocID="{BC27A40D-552F-4DCA-B7E9-9A278C7F398A}" presName="parTx" presStyleLbl="revTx" presStyleIdx="0" presStyleCnt="10">
        <dgm:presLayoutVars>
          <dgm:chMax val="0"/>
          <dgm:chPref val="0"/>
        </dgm:presLayoutVars>
      </dgm:prSet>
      <dgm:spPr/>
    </dgm:pt>
    <dgm:pt modelId="{5104ADFB-FC91-4C4A-8AA6-5CE9C9CA4BBF}" type="pres">
      <dgm:prSet presAssocID="{BC27A40D-552F-4DCA-B7E9-9A278C7F398A}" presName="txSpace" presStyleCnt="0"/>
      <dgm:spPr/>
    </dgm:pt>
    <dgm:pt modelId="{F6B7E613-868C-498B-97F2-753D8DA04486}" type="pres">
      <dgm:prSet presAssocID="{BC27A40D-552F-4DCA-B7E9-9A278C7F398A}" presName="desTx" presStyleLbl="revTx" presStyleIdx="1" presStyleCnt="10">
        <dgm:presLayoutVars/>
      </dgm:prSet>
      <dgm:spPr/>
    </dgm:pt>
    <dgm:pt modelId="{044F7FD8-5F00-4B0E-8F81-91389599BC45}" type="pres">
      <dgm:prSet presAssocID="{441440C1-0D7D-43F3-A616-26F78F8272C8}" presName="sibTrans" presStyleCnt="0"/>
      <dgm:spPr/>
    </dgm:pt>
    <dgm:pt modelId="{D19768BA-A8E9-43EE-BEEC-CE8F6672DB0F}" type="pres">
      <dgm:prSet presAssocID="{7249B09D-1BBE-4CCB-850E-5EBAF08857AE}" presName="compNode" presStyleCnt="0"/>
      <dgm:spPr/>
    </dgm:pt>
    <dgm:pt modelId="{DEBC50E1-009C-43A4-9A67-3B2F8F36F191}" type="pres">
      <dgm:prSet presAssocID="{7249B09D-1BBE-4CCB-850E-5EBAF08857A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6ED36F-0FB6-482E-9590-9F346D136AE1}" type="pres">
      <dgm:prSet presAssocID="{7249B09D-1BBE-4CCB-850E-5EBAF08857AE}" presName="iconSpace" presStyleCnt="0"/>
      <dgm:spPr/>
    </dgm:pt>
    <dgm:pt modelId="{299C8337-5F8C-47D3-A41F-1142940CCD67}" type="pres">
      <dgm:prSet presAssocID="{7249B09D-1BBE-4CCB-850E-5EBAF08857AE}" presName="parTx" presStyleLbl="revTx" presStyleIdx="2" presStyleCnt="10">
        <dgm:presLayoutVars>
          <dgm:chMax val="0"/>
          <dgm:chPref val="0"/>
        </dgm:presLayoutVars>
      </dgm:prSet>
      <dgm:spPr/>
    </dgm:pt>
    <dgm:pt modelId="{72D69CEB-C0C8-4DD3-8A03-16615DD23A83}" type="pres">
      <dgm:prSet presAssocID="{7249B09D-1BBE-4CCB-850E-5EBAF08857AE}" presName="txSpace" presStyleCnt="0"/>
      <dgm:spPr/>
    </dgm:pt>
    <dgm:pt modelId="{460FAF3C-4366-438C-B3AA-DB09B71EF02A}" type="pres">
      <dgm:prSet presAssocID="{7249B09D-1BBE-4CCB-850E-5EBAF08857AE}" presName="desTx" presStyleLbl="revTx" presStyleIdx="3" presStyleCnt="10">
        <dgm:presLayoutVars/>
      </dgm:prSet>
      <dgm:spPr/>
    </dgm:pt>
    <dgm:pt modelId="{765CEDDE-CB9B-4684-BFBF-F56C89074A41}" type="pres">
      <dgm:prSet presAssocID="{27AD46FC-8EEF-409D-AA04-DE45B0F7D4EA}" presName="sibTrans" presStyleCnt="0"/>
      <dgm:spPr/>
    </dgm:pt>
    <dgm:pt modelId="{18515F2C-DC10-4F91-89B7-4D2110B0E2AC}" type="pres">
      <dgm:prSet presAssocID="{9E33C9B1-8C3B-4B24-9CA8-D89FF1727119}" presName="compNode" presStyleCnt="0"/>
      <dgm:spPr/>
    </dgm:pt>
    <dgm:pt modelId="{61100113-824B-4271-8E19-65ED6383E76B}" type="pres">
      <dgm:prSet presAssocID="{9E33C9B1-8C3B-4B24-9CA8-D89FF17271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B339D72-692D-411C-ABB7-7238E9ED1096}" type="pres">
      <dgm:prSet presAssocID="{9E33C9B1-8C3B-4B24-9CA8-D89FF1727119}" presName="iconSpace" presStyleCnt="0"/>
      <dgm:spPr/>
    </dgm:pt>
    <dgm:pt modelId="{F5C5D941-340B-4E2F-B421-D0E7ABA8E1D4}" type="pres">
      <dgm:prSet presAssocID="{9E33C9B1-8C3B-4B24-9CA8-D89FF1727119}" presName="parTx" presStyleLbl="revTx" presStyleIdx="4" presStyleCnt="10">
        <dgm:presLayoutVars>
          <dgm:chMax val="0"/>
          <dgm:chPref val="0"/>
        </dgm:presLayoutVars>
      </dgm:prSet>
      <dgm:spPr/>
    </dgm:pt>
    <dgm:pt modelId="{593A4A4B-B0B0-4042-AC47-385A4976CBC1}" type="pres">
      <dgm:prSet presAssocID="{9E33C9B1-8C3B-4B24-9CA8-D89FF1727119}" presName="txSpace" presStyleCnt="0"/>
      <dgm:spPr/>
    </dgm:pt>
    <dgm:pt modelId="{6B3938A0-AB6D-470A-81FE-7CEC99E810C1}" type="pres">
      <dgm:prSet presAssocID="{9E33C9B1-8C3B-4B24-9CA8-D89FF1727119}" presName="desTx" presStyleLbl="revTx" presStyleIdx="5" presStyleCnt="10">
        <dgm:presLayoutVars/>
      </dgm:prSet>
      <dgm:spPr/>
    </dgm:pt>
    <dgm:pt modelId="{A42EAA89-807A-4579-BCEA-936EE1EEDCA9}" type="pres">
      <dgm:prSet presAssocID="{B5318A50-D26A-47FB-ABA5-88A5D9290B63}" presName="sibTrans" presStyleCnt="0"/>
      <dgm:spPr/>
    </dgm:pt>
    <dgm:pt modelId="{5694E665-33DE-4B78-9DEA-BAE2D311D6AD}" type="pres">
      <dgm:prSet presAssocID="{4B5D65EC-58D9-464F-8D47-7B9FE640457E}" presName="compNode" presStyleCnt="0"/>
      <dgm:spPr/>
    </dgm:pt>
    <dgm:pt modelId="{42B82479-53A3-4463-A065-FA31BD12D1F6}" type="pres">
      <dgm:prSet presAssocID="{4B5D65EC-58D9-464F-8D47-7B9FE64045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342E4F8-5D6D-4E87-9AEE-2A9F449E1F2A}" type="pres">
      <dgm:prSet presAssocID="{4B5D65EC-58D9-464F-8D47-7B9FE640457E}" presName="iconSpace" presStyleCnt="0"/>
      <dgm:spPr/>
    </dgm:pt>
    <dgm:pt modelId="{29DDF773-44CA-4641-ADAA-BA9B4E4058E1}" type="pres">
      <dgm:prSet presAssocID="{4B5D65EC-58D9-464F-8D47-7B9FE640457E}" presName="parTx" presStyleLbl="revTx" presStyleIdx="6" presStyleCnt="10">
        <dgm:presLayoutVars>
          <dgm:chMax val="0"/>
          <dgm:chPref val="0"/>
        </dgm:presLayoutVars>
      </dgm:prSet>
      <dgm:spPr/>
    </dgm:pt>
    <dgm:pt modelId="{21DBC6F6-A698-4C89-A918-C5626C6650D9}" type="pres">
      <dgm:prSet presAssocID="{4B5D65EC-58D9-464F-8D47-7B9FE640457E}" presName="txSpace" presStyleCnt="0"/>
      <dgm:spPr/>
    </dgm:pt>
    <dgm:pt modelId="{9AA25631-DA30-4138-9528-189145F9F0A6}" type="pres">
      <dgm:prSet presAssocID="{4B5D65EC-58D9-464F-8D47-7B9FE640457E}" presName="desTx" presStyleLbl="revTx" presStyleIdx="7" presStyleCnt="10">
        <dgm:presLayoutVars/>
      </dgm:prSet>
      <dgm:spPr/>
    </dgm:pt>
    <dgm:pt modelId="{835ED251-1B85-4BA4-9B1E-BBA8D889D2EC}" type="pres">
      <dgm:prSet presAssocID="{74545202-1C9C-41A7-AE00-F5C118AA3E80}" presName="sibTrans" presStyleCnt="0"/>
      <dgm:spPr/>
    </dgm:pt>
    <dgm:pt modelId="{7921643D-A07F-41B1-B495-A65C1F705507}" type="pres">
      <dgm:prSet presAssocID="{5A9C925A-CFAC-4254-B6FA-69ACBFE34741}" presName="compNode" presStyleCnt="0"/>
      <dgm:spPr/>
    </dgm:pt>
    <dgm:pt modelId="{92B4D7AF-2732-4E83-B635-E684154BB560}" type="pres">
      <dgm:prSet presAssocID="{5A9C925A-CFAC-4254-B6FA-69ACBFE347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026AD22-E9B6-43BA-907F-3CFD189B74BB}" type="pres">
      <dgm:prSet presAssocID="{5A9C925A-CFAC-4254-B6FA-69ACBFE34741}" presName="iconSpace" presStyleCnt="0"/>
      <dgm:spPr/>
    </dgm:pt>
    <dgm:pt modelId="{76E07921-1E37-46CA-9E92-8ABAA0F35CA6}" type="pres">
      <dgm:prSet presAssocID="{5A9C925A-CFAC-4254-B6FA-69ACBFE34741}" presName="parTx" presStyleLbl="revTx" presStyleIdx="8" presStyleCnt="10">
        <dgm:presLayoutVars>
          <dgm:chMax val="0"/>
          <dgm:chPref val="0"/>
        </dgm:presLayoutVars>
      </dgm:prSet>
      <dgm:spPr/>
    </dgm:pt>
    <dgm:pt modelId="{F0B52EA4-B243-41A8-9E68-568934455ED7}" type="pres">
      <dgm:prSet presAssocID="{5A9C925A-CFAC-4254-B6FA-69ACBFE34741}" presName="txSpace" presStyleCnt="0"/>
      <dgm:spPr/>
    </dgm:pt>
    <dgm:pt modelId="{9B5B1445-3CA2-4DE7-9116-5DD97D8CA716}" type="pres">
      <dgm:prSet presAssocID="{5A9C925A-CFAC-4254-B6FA-69ACBFE34741}" presName="desTx" presStyleLbl="revTx" presStyleIdx="9" presStyleCnt="10">
        <dgm:presLayoutVars/>
      </dgm:prSet>
      <dgm:spPr/>
    </dgm:pt>
  </dgm:ptLst>
  <dgm:cxnLst>
    <dgm:cxn modelId="{17B76109-3719-4165-A20E-EB97F30AF6EA}" srcId="{9E33C9B1-8C3B-4B24-9CA8-D89FF1727119}" destId="{324653C3-320F-4331-ABA6-3C2EFFD0D932}" srcOrd="0" destOrd="0" parTransId="{C156B62C-5C98-467F-B68F-3EA77D6E0F98}" sibTransId="{57091153-4D23-4B25-8C29-64C394427296}"/>
    <dgm:cxn modelId="{6DEC6A12-8BFC-4E80-A44B-77CA3A40C205}" type="presOf" srcId="{324653C3-320F-4331-ABA6-3C2EFFD0D932}" destId="{6B3938A0-AB6D-470A-81FE-7CEC99E810C1}" srcOrd="0" destOrd="0" presId="urn:microsoft.com/office/officeart/2018/2/layout/IconLabelDescriptionList"/>
    <dgm:cxn modelId="{50766A21-21EC-4FD6-A0A4-0AD028DAB9E1}" srcId="{7249B09D-1BBE-4CCB-850E-5EBAF08857AE}" destId="{08F1FE82-C43A-4AD6-959F-8530F038A615}" srcOrd="1" destOrd="0" parTransId="{BE864563-F367-4676-AFB4-F055F62570D2}" sibTransId="{27D76E72-8629-4C70-B158-C1215E53CEEF}"/>
    <dgm:cxn modelId="{7351DE32-76FE-4BC4-9AFE-A97F8B208126}" type="presOf" srcId="{083C17FB-1697-467C-89E1-6244813792D9}" destId="{6B3938A0-AB6D-470A-81FE-7CEC99E810C1}" srcOrd="0" destOrd="1" presId="urn:microsoft.com/office/officeart/2018/2/layout/IconLabelDescriptionList"/>
    <dgm:cxn modelId="{541C9C3B-18BB-4098-BF13-6D1136975F46}" type="presOf" srcId="{4B5D65EC-58D9-464F-8D47-7B9FE640457E}" destId="{29DDF773-44CA-4641-ADAA-BA9B4E4058E1}" srcOrd="0" destOrd="0" presId="urn:microsoft.com/office/officeart/2018/2/layout/IconLabelDescriptionList"/>
    <dgm:cxn modelId="{1E453B44-4609-44AE-B850-26C3FB30E983}" type="presOf" srcId="{BC27A40D-552F-4DCA-B7E9-9A278C7F398A}" destId="{A469025E-3E99-4A98-BC17-AD64B7E40EF4}" srcOrd="0" destOrd="0" presId="urn:microsoft.com/office/officeart/2018/2/layout/IconLabelDescriptionList"/>
    <dgm:cxn modelId="{7B596148-1277-414B-8EED-312A4066CE6F}" type="presOf" srcId="{D73DBC24-7D26-408B-BC8C-03D048511E87}" destId="{9AA25631-DA30-4138-9528-189145F9F0A6}" srcOrd="0" destOrd="0" presId="urn:microsoft.com/office/officeart/2018/2/layout/IconLabelDescriptionList"/>
    <dgm:cxn modelId="{96887870-8C02-4914-B700-6974DF599A25}" type="presOf" srcId="{7249B09D-1BBE-4CCB-850E-5EBAF08857AE}" destId="{299C8337-5F8C-47D3-A41F-1142940CCD67}" srcOrd="0" destOrd="0" presId="urn:microsoft.com/office/officeart/2018/2/layout/IconLabelDescriptionList"/>
    <dgm:cxn modelId="{E7349C51-ABCB-43E9-9090-176910F26015}" srcId="{7249B09D-1BBE-4CCB-850E-5EBAF08857AE}" destId="{47869B05-384C-47C1-8700-59867594C4A2}" srcOrd="0" destOrd="0" parTransId="{B845BCE2-10A8-4782-AA28-B606314DDA78}" sibTransId="{FB7CCCE9-5A5C-45A4-8BA0-5C989D0CEEFA}"/>
    <dgm:cxn modelId="{E48F5872-99EE-4E46-B2AB-0062E3752C92}" srcId="{2E5CBAF4-BBA1-4A54-A682-B429BC565E6E}" destId="{5A9C925A-CFAC-4254-B6FA-69ACBFE34741}" srcOrd="4" destOrd="0" parTransId="{2F651D7C-AE6C-4A02-83BE-53FC64040147}" sibTransId="{13569264-0CEF-41CE-82AE-701CBAB0301B}"/>
    <dgm:cxn modelId="{C4085E77-AFCF-4D7B-9390-3D011B2D12E7}" srcId="{2E5CBAF4-BBA1-4A54-A682-B429BC565E6E}" destId="{4B5D65EC-58D9-464F-8D47-7B9FE640457E}" srcOrd="3" destOrd="0" parTransId="{821DEF88-A904-444A-AE80-78E78B394444}" sibTransId="{74545202-1C9C-41A7-AE00-F5C118AA3E80}"/>
    <dgm:cxn modelId="{A842DC86-0A0D-4932-AC0C-7B1E4CB7627E}" type="presOf" srcId="{9E33C9B1-8C3B-4B24-9CA8-D89FF1727119}" destId="{F5C5D941-340B-4E2F-B421-D0E7ABA8E1D4}" srcOrd="0" destOrd="0" presId="urn:microsoft.com/office/officeart/2018/2/layout/IconLabelDescriptionList"/>
    <dgm:cxn modelId="{C9EA8698-28C4-44BB-A037-2BF2BF601057}" type="presOf" srcId="{47869B05-384C-47C1-8700-59867594C4A2}" destId="{460FAF3C-4366-438C-B3AA-DB09B71EF02A}" srcOrd="0" destOrd="0" presId="urn:microsoft.com/office/officeart/2018/2/layout/IconLabelDescriptionList"/>
    <dgm:cxn modelId="{3EF313A0-3404-4E34-8461-29CD703BF89A}" srcId="{9E33C9B1-8C3B-4B24-9CA8-D89FF1727119}" destId="{083C17FB-1697-467C-89E1-6244813792D9}" srcOrd="1" destOrd="0" parTransId="{71A52D0B-0010-4C48-BB38-19DA0BA85C1B}" sibTransId="{C751668E-8FA6-4589-BF2E-D6E5C255A4A8}"/>
    <dgm:cxn modelId="{AAF6D7A3-BCF0-4B6A-9BED-E1AC7BACD919}" type="presOf" srcId="{08F1FE82-C43A-4AD6-959F-8530F038A615}" destId="{460FAF3C-4366-438C-B3AA-DB09B71EF02A}" srcOrd="0" destOrd="1" presId="urn:microsoft.com/office/officeart/2018/2/layout/IconLabelDescriptionList"/>
    <dgm:cxn modelId="{1F6CE1B2-DD6F-4058-9A14-E020FA62B293}" type="presOf" srcId="{5A9C925A-CFAC-4254-B6FA-69ACBFE34741}" destId="{76E07921-1E37-46CA-9E92-8ABAA0F35CA6}" srcOrd="0" destOrd="0" presId="urn:microsoft.com/office/officeart/2018/2/layout/IconLabelDescriptionList"/>
    <dgm:cxn modelId="{79F9C9B7-F8BA-434C-8B6C-0B65382074F4}" srcId="{4B5D65EC-58D9-464F-8D47-7B9FE640457E}" destId="{D73DBC24-7D26-408B-BC8C-03D048511E87}" srcOrd="0" destOrd="0" parTransId="{7BE45F07-D072-4CF7-A2FE-77E5A2EB4D87}" sibTransId="{046FC7F6-4577-407E-BC48-F1957B8A0289}"/>
    <dgm:cxn modelId="{2A804AC7-8E91-49E0-A76B-08C2B523DDFE}" type="presOf" srcId="{2E5CBAF4-BBA1-4A54-A682-B429BC565E6E}" destId="{F6B5FE67-7B2A-4908-9B2D-5517064791CC}" srcOrd="0" destOrd="0" presId="urn:microsoft.com/office/officeart/2018/2/layout/IconLabelDescriptionList"/>
    <dgm:cxn modelId="{D8BFE8CF-5864-49A3-AD64-CEEA0D0A7289}" srcId="{2E5CBAF4-BBA1-4A54-A682-B429BC565E6E}" destId="{BC27A40D-552F-4DCA-B7E9-9A278C7F398A}" srcOrd="0" destOrd="0" parTransId="{B99FC9B0-6D4E-412C-A087-4E358B36182B}" sibTransId="{441440C1-0D7D-43F3-A616-26F78F8272C8}"/>
    <dgm:cxn modelId="{EF235BE8-F78C-4FBD-8848-26007BBABEA9}" srcId="{2E5CBAF4-BBA1-4A54-A682-B429BC565E6E}" destId="{9E33C9B1-8C3B-4B24-9CA8-D89FF1727119}" srcOrd="2" destOrd="0" parTransId="{462C6365-D585-447D-962D-D336AA2DC104}" sibTransId="{B5318A50-D26A-47FB-ABA5-88A5D9290B63}"/>
    <dgm:cxn modelId="{5BDE44FC-67A1-4B21-B0DC-A90027D1190E}" srcId="{2E5CBAF4-BBA1-4A54-A682-B429BC565E6E}" destId="{7249B09D-1BBE-4CCB-850E-5EBAF08857AE}" srcOrd="1" destOrd="0" parTransId="{5916D581-F024-4AD2-8116-691554B757EF}" sibTransId="{27AD46FC-8EEF-409D-AA04-DE45B0F7D4EA}"/>
    <dgm:cxn modelId="{7E1166DF-807E-427D-92A3-52E7861C6C6A}" type="presParOf" srcId="{F6B5FE67-7B2A-4908-9B2D-5517064791CC}" destId="{BE7A973A-BF86-4E1C-8120-E123303E81DB}" srcOrd="0" destOrd="0" presId="urn:microsoft.com/office/officeart/2018/2/layout/IconLabelDescriptionList"/>
    <dgm:cxn modelId="{E4B6A88F-E9F8-4BB6-9061-A5073BD38897}" type="presParOf" srcId="{BE7A973A-BF86-4E1C-8120-E123303E81DB}" destId="{DD33E171-99DB-4418-8C48-DD84FD2AC1BB}" srcOrd="0" destOrd="0" presId="urn:microsoft.com/office/officeart/2018/2/layout/IconLabelDescriptionList"/>
    <dgm:cxn modelId="{E8E547A9-BDD2-41FE-B87D-EC601041684A}" type="presParOf" srcId="{BE7A973A-BF86-4E1C-8120-E123303E81DB}" destId="{EE7EBE36-EC39-48B0-B4B2-4B154DE21083}" srcOrd="1" destOrd="0" presId="urn:microsoft.com/office/officeart/2018/2/layout/IconLabelDescriptionList"/>
    <dgm:cxn modelId="{7A08AD20-1C3B-4DBF-B413-2DDB5E6D07D8}" type="presParOf" srcId="{BE7A973A-BF86-4E1C-8120-E123303E81DB}" destId="{A469025E-3E99-4A98-BC17-AD64B7E40EF4}" srcOrd="2" destOrd="0" presId="urn:microsoft.com/office/officeart/2018/2/layout/IconLabelDescriptionList"/>
    <dgm:cxn modelId="{5C3CA941-BFE9-47B8-8807-B0BA15932782}" type="presParOf" srcId="{BE7A973A-BF86-4E1C-8120-E123303E81DB}" destId="{5104ADFB-FC91-4C4A-8AA6-5CE9C9CA4BBF}" srcOrd="3" destOrd="0" presId="urn:microsoft.com/office/officeart/2018/2/layout/IconLabelDescriptionList"/>
    <dgm:cxn modelId="{7B9D37CA-B44C-4335-91EF-4BA5EB821F44}" type="presParOf" srcId="{BE7A973A-BF86-4E1C-8120-E123303E81DB}" destId="{F6B7E613-868C-498B-97F2-753D8DA04486}" srcOrd="4" destOrd="0" presId="urn:microsoft.com/office/officeart/2018/2/layout/IconLabelDescriptionList"/>
    <dgm:cxn modelId="{9741E8DA-C192-409E-9D56-0F47BF979CDD}" type="presParOf" srcId="{F6B5FE67-7B2A-4908-9B2D-5517064791CC}" destId="{044F7FD8-5F00-4B0E-8F81-91389599BC45}" srcOrd="1" destOrd="0" presId="urn:microsoft.com/office/officeart/2018/2/layout/IconLabelDescriptionList"/>
    <dgm:cxn modelId="{0BC87694-BAD4-42F7-82F5-5D2F782E4CC0}" type="presParOf" srcId="{F6B5FE67-7B2A-4908-9B2D-5517064791CC}" destId="{D19768BA-A8E9-43EE-BEEC-CE8F6672DB0F}" srcOrd="2" destOrd="0" presId="urn:microsoft.com/office/officeart/2018/2/layout/IconLabelDescriptionList"/>
    <dgm:cxn modelId="{47F5D196-4DA3-4C54-B1A3-58D65D0BA4B9}" type="presParOf" srcId="{D19768BA-A8E9-43EE-BEEC-CE8F6672DB0F}" destId="{DEBC50E1-009C-43A4-9A67-3B2F8F36F191}" srcOrd="0" destOrd="0" presId="urn:microsoft.com/office/officeart/2018/2/layout/IconLabelDescriptionList"/>
    <dgm:cxn modelId="{B18692E2-5282-488C-83F3-6860A52AC91B}" type="presParOf" srcId="{D19768BA-A8E9-43EE-BEEC-CE8F6672DB0F}" destId="{A06ED36F-0FB6-482E-9590-9F346D136AE1}" srcOrd="1" destOrd="0" presId="urn:microsoft.com/office/officeart/2018/2/layout/IconLabelDescriptionList"/>
    <dgm:cxn modelId="{1F700E61-D161-42E0-A0A7-D8DD3ABF2A70}" type="presParOf" srcId="{D19768BA-A8E9-43EE-BEEC-CE8F6672DB0F}" destId="{299C8337-5F8C-47D3-A41F-1142940CCD67}" srcOrd="2" destOrd="0" presId="urn:microsoft.com/office/officeart/2018/2/layout/IconLabelDescriptionList"/>
    <dgm:cxn modelId="{489DF431-8714-479B-A2C2-56E969A81C8B}" type="presParOf" srcId="{D19768BA-A8E9-43EE-BEEC-CE8F6672DB0F}" destId="{72D69CEB-C0C8-4DD3-8A03-16615DD23A83}" srcOrd="3" destOrd="0" presId="urn:microsoft.com/office/officeart/2018/2/layout/IconLabelDescriptionList"/>
    <dgm:cxn modelId="{2A45C700-6BE0-486C-BE06-FF9E1B00CEA8}" type="presParOf" srcId="{D19768BA-A8E9-43EE-BEEC-CE8F6672DB0F}" destId="{460FAF3C-4366-438C-B3AA-DB09B71EF02A}" srcOrd="4" destOrd="0" presId="urn:microsoft.com/office/officeart/2018/2/layout/IconLabelDescriptionList"/>
    <dgm:cxn modelId="{DA428E1F-EF3F-4802-9095-0E60862F5D5E}" type="presParOf" srcId="{F6B5FE67-7B2A-4908-9B2D-5517064791CC}" destId="{765CEDDE-CB9B-4684-BFBF-F56C89074A41}" srcOrd="3" destOrd="0" presId="urn:microsoft.com/office/officeart/2018/2/layout/IconLabelDescriptionList"/>
    <dgm:cxn modelId="{B77CFAD4-0981-4AA8-88EE-6F5AF21AA2FD}" type="presParOf" srcId="{F6B5FE67-7B2A-4908-9B2D-5517064791CC}" destId="{18515F2C-DC10-4F91-89B7-4D2110B0E2AC}" srcOrd="4" destOrd="0" presId="urn:microsoft.com/office/officeart/2018/2/layout/IconLabelDescriptionList"/>
    <dgm:cxn modelId="{6CBF8DD3-FFE3-4ED7-BC7B-E24D70E77308}" type="presParOf" srcId="{18515F2C-DC10-4F91-89B7-4D2110B0E2AC}" destId="{61100113-824B-4271-8E19-65ED6383E76B}" srcOrd="0" destOrd="0" presId="urn:microsoft.com/office/officeart/2018/2/layout/IconLabelDescriptionList"/>
    <dgm:cxn modelId="{A6EFA2D0-F12B-49C8-83CD-198CE8B5CC45}" type="presParOf" srcId="{18515F2C-DC10-4F91-89B7-4D2110B0E2AC}" destId="{7B339D72-692D-411C-ABB7-7238E9ED1096}" srcOrd="1" destOrd="0" presId="urn:microsoft.com/office/officeart/2018/2/layout/IconLabelDescriptionList"/>
    <dgm:cxn modelId="{7BC10FB4-AF9A-4AA7-8D33-8893F41B46D3}" type="presParOf" srcId="{18515F2C-DC10-4F91-89B7-4D2110B0E2AC}" destId="{F5C5D941-340B-4E2F-B421-D0E7ABA8E1D4}" srcOrd="2" destOrd="0" presId="urn:microsoft.com/office/officeart/2018/2/layout/IconLabelDescriptionList"/>
    <dgm:cxn modelId="{2AD01E42-41B0-4FBF-8710-099FCAA7A45A}" type="presParOf" srcId="{18515F2C-DC10-4F91-89B7-4D2110B0E2AC}" destId="{593A4A4B-B0B0-4042-AC47-385A4976CBC1}" srcOrd="3" destOrd="0" presId="urn:microsoft.com/office/officeart/2018/2/layout/IconLabelDescriptionList"/>
    <dgm:cxn modelId="{64702338-C40D-4C8E-BF60-514FE86D9958}" type="presParOf" srcId="{18515F2C-DC10-4F91-89B7-4D2110B0E2AC}" destId="{6B3938A0-AB6D-470A-81FE-7CEC99E810C1}" srcOrd="4" destOrd="0" presId="urn:microsoft.com/office/officeart/2018/2/layout/IconLabelDescriptionList"/>
    <dgm:cxn modelId="{FC29F6F3-513B-4D87-AEC8-DAD4D514D8F3}" type="presParOf" srcId="{F6B5FE67-7B2A-4908-9B2D-5517064791CC}" destId="{A42EAA89-807A-4579-BCEA-936EE1EEDCA9}" srcOrd="5" destOrd="0" presId="urn:microsoft.com/office/officeart/2018/2/layout/IconLabelDescriptionList"/>
    <dgm:cxn modelId="{F8056E61-9BD3-45CD-A866-1377FD1CB9DE}" type="presParOf" srcId="{F6B5FE67-7B2A-4908-9B2D-5517064791CC}" destId="{5694E665-33DE-4B78-9DEA-BAE2D311D6AD}" srcOrd="6" destOrd="0" presId="urn:microsoft.com/office/officeart/2018/2/layout/IconLabelDescriptionList"/>
    <dgm:cxn modelId="{27B12342-5ED1-46E7-9817-1BFEDEFCFB44}" type="presParOf" srcId="{5694E665-33DE-4B78-9DEA-BAE2D311D6AD}" destId="{42B82479-53A3-4463-A065-FA31BD12D1F6}" srcOrd="0" destOrd="0" presId="urn:microsoft.com/office/officeart/2018/2/layout/IconLabelDescriptionList"/>
    <dgm:cxn modelId="{95F343D0-B686-4367-9DE5-6EB68DAFDACC}" type="presParOf" srcId="{5694E665-33DE-4B78-9DEA-BAE2D311D6AD}" destId="{5342E4F8-5D6D-4E87-9AEE-2A9F449E1F2A}" srcOrd="1" destOrd="0" presId="urn:microsoft.com/office/officeart/2018/2/layout/IconLabelDescriptionList"/>
    <dgm:cxn modelId="{06742F83-35B5-4643-9C02-F08B96FDBC95}" type="presParOf" srcId="{5694E665-33DE-4B78-9DEA-BAE2D311D6AD}" destId="{29DDF773-44CA-4641-ADAA-BA9B4E4058E1}" srcOrd="2" destOrd="0" presId="urn:microsoft.com/office/officeart/2018/2/layout/IconLabelDescriptionList"/>
    <dgm:cxn modelId="{B638529B-ED4A-4386-9C26-CF53CB7BC729}" type="presParOf" srcId="{5694E665-33DE-4B78-9DEA-BAE2D311D6AD}" destId="{21DBC6F6-A698-4C89-A918-C5626C6650D9}" srcOrd="3" destOrd="0" presId="urn:microsoft.com/office/officeart/2018/2/layout/IconLabelDescriptionList"/>
    <dgm:cxn modelId="{A9CBBCC1-F6C1-4607-AB77-078D9A65E177}" type="presParOf" srcId="{5694E665-33DE-4B78-9DEA-BAE2D311D6AD}" destId="{9AA25631-DA30-4138-9528-189145F9F0A6}" srcOrd="4" destOrd="0" presId="urn:microsoft.com/office/officeart/2018/2/layout/IconLabelDescriptionList"/>
    <dgm:cxn modelId="{8DAB037B-1756-4DB0-8BD0-5644DB413172}" type="presParOf" srcId="{F6B5FE67-7B2A-4908-9B2D-5517064791CC}" destId="{835ED251-1B85-4BA4-9B1E-BBA8D889D2EC}" srcOrd="7" destOrd="0" presId="urn:microsoft.com/office/officeart/2018/2/layout/IconLabelDescriptionList"/>
    <dgm:cxn modelId="{F6D26120-937F-43E2-BC08-F2E2F8DB3946}" type="presParOf" srcId="{F6B5FE67-7B2A-4908-9B2D-5517064791CC}" destId="{7921643D-A07F-41B1-B495-A65C1F705507}" srcOrd="8" destOrd="0" presId="urn:microsoft.com/office/officeart/2018/2/layout/IconLabelDescriptionList"/>
    <dgm:cxn modelId="{9F0BEC1D-3338-49A1-A821-9652279660D6}" type="presParOf" srcId="{7921643D-A07F-41B1-B495-A65C1F705507}" destId="{92B4D7AF-2732-4E83-B635-E684154BB560}" srcOrd="0" destOrd="0" presId="urn:microsoft.com/office/officeart/2018/2/layout/IconLabelDescriptionList"/>
    <dgm:cxn modelId="{958763C6-2632-4FE0-A567-472354AA8B57}" type="presParOf" srcId="{7921643D-A07F-41B1-B495-A65C1F705507}" destId="{3026AD22-E9B6-43BA-907F-3CFD189B74BB}" srcOrd="1" destOrd="0" presId="urn:microsoft.com/office/officeart/2018/2/layout/IconLabelDescriptionList"/>
    <dgm:cxn modelId="{3B7060FB-FE01-4C60-B1F5-FEF3A2955734}" type="presParOf" srcId="{7921643D-A07F-41B1-B495-A65C1F705507}" destId="{76E07921-1E37-46CA-9E92-8ABAA0F35CA6}" srcOrd="2" destOrd="0" presId="urn:microsoft.com/office/officeart/2018/2/layout/IconLabelDescriptionList"/>
    <dgm:cxn modelId="{791D5947-EF4B-4A94-A410-5B59961EE3A6}" type="presParOf" srcId="{7921643D-A07F-41B1-B495-A65C1F705507}" destId="{F0B52EA4-B243-41A8-9E68-568934455ED7}" srcOrd="3" destOrd="0" presId="urn:microsoft.com/office/officeart/2018/2/layout/IconLabelDescriptionList"/>
    <dgm:cxn modelId="{BDA8B186-39A4-4FF7-A05B-4521D33E5E07}" type="presParOf" srcId="{7921643D-A07F-41B1-B495-A65C1F705507}" destId="{9B5B1445-3CA2-4DE7-9116-5DD97D8CA71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63E536-DDAB-46D7-903B-493EF0C711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F09CC1-4A22-4A32-A223-D9F6FE006E13}">
      <dgm:prSet/>
      <dgm:spPr/>
      <dgm:t>
        <a:bodyPr/>
        <a:lstStyle/>
        <a:p>
          <a:pPr>
            <a:defRPr cap="all"/>
          </a:pPr>
          <a:r>
            <a:rPr lang="en-GB"/>
            <a:t>GitHub Copilot is an AI assistant</a:t>
          </a:r>
          <a:endParaRPr lang="en-US"/>
        </a:p>
      </dgm:t>
    </dgm:pt>
    <dgm:pt modelId="{1DD74526-A34F-4494-92F4-E83B0BE8FEFF}" type="parTrans" cxnId="{8BCE9CE8-0105-4EAD-88DF-F613DA9DDFA2}">
      <dgm:prSet/>
      <dgm:spPr/>
      <dgm:t>
        <a:bodyPr/>
        <a:lstStyle/>
        <a:p>
          <a:endParaRPr lang="en-US"/>
        </a:p>
      </dgm:t>
    </dgm:pt>
    <dgm:pt modelId="{1AA9A8DD-F159-4908-B3CF-FA2FD1D000BD}" type="sibTrans" cxnId="{8BCE9CE8-0105-4EAD-88DF-F613DA9DDFA2}">
      <dgm:prSet/>
      <dgm:spPr/>
      <dgm:t>
        <a:bodyPr/>
        <a:lstStyle/>
        <a:p>
          <a:endParaRPr lang="en-US"/>
        </a:p>
      </dgm:t>
    </dgm:pt>
    <dgm:pt modelId="{F24C7A91-E65F-49F1-A2B1-1D4A1AE542EC}">
      <dgm:prSet/>
      <dgm:spPr/>
      <dgm:t>
        <a:bodyPr/>
        <a:lstStyle/>
        <a:p>
          <a:pPr>
            <a:defRPr cap="all"/>
          </a:pPr>
          <a:r>
            <a:rPr lang="en-GB"/>
            <a:t>You use prompts to generate text</a:t>
          </a:r>
          <a:endParaRPr lang="en-US"/>
        </a:p>
      </dgm:t>
    </dgm:pt>
    <dgm:pt modelId="{9FCA3314-D1D7-4485-AE11-B0401DF3F2AD}" type="parTrans" cxnId="{A19ABB79-F2AB-4F7F-B966-E7E2DDD09710}">
      <dgm:prSet/>
      <dgm:spPr/>
      <dgm:t>
        <a:bodyPr/>
        <a:lstStyle/>
        <a:p>
          <a:endParaRPr lang="en-US"/>
        </a:p>
      </dgm:t>
    </dgm:pt>
    <dgm:pt modelId="{B1D32FE2-C67B-4F03-9E56-6BD547D10B44}" type="sibTrans" cxnId="{A19ABB79-F2AB-4F7F-B966-E7E2DDD09710}">
      <dgm:prSet/>
      <dgm:spPr/>
      <dgm:t>
        <a:bodyPr/>
        <a:lstStyle/>
        <a:p>
          <a:endParaRPr lang="en-US"/>
        </a:p>
      </dgm:t>
    </dgm:pt>
    <dgm:pt modelId="{100991C1-77DD-47C0-BD5E-86ED43D1CED8}">
      <dgm:prSet/>
      <dgm:spPr/>
      <dgm:t>
        <a:bodyPr/>
        <a:lstStyle/>
        <a:p>
          <a:pPr>
            <a:defRPr cap="all"/>
          </a:pPr>
          <a:r>
            <a:rPr lang="en-GB"/>
            <a:t>Text can be code and/or docs</a:t>
          </a:r>
          <a:endParaRPr lang="en-US"/>
        </a:p>
      </dgm:t>
    </dgm:pt>
    <dgm:pt modelId="{BC42020C-6170-4638-9D68-80A8DCD8CFA9}" type="parTrans" cxnId="{D368A358-F1B6-41C2-977B-6996B326F61C}">
      <dgm:prSet/>
      <dgm:spPr/>
      <dgm:t>
        <a:bodyPr/>
        <a:lstStyle/>
        <a:p>
          <a:endParaRPr lang="en-US"/>
        </a:p>
      </dgm:t>
    </dgm:pt>
    <dgm:pt modelId="{75EBF6CD-B74F-4CFC-AB74-F7BFCFD30C72}" type="sibTrans" cxnId="{D368A358-F1B6-41C2-977B-6996B326F61C}">
      <dgm:prSet/>
      <dgm:spPr/>
      <dgm:t>
        <a:bodyPr/>
        <a:lstStyle/>
        <a:p>
          <a:endParaRPr lang="en-US"/>
        </a:p>
      </dgm:t>
    </dgm:pt>
    <dgm:pt modelId="{A3DD63C6-6EB3-460E-98A6-38A80CF2B4F2}">
      <dgm:prSet/>
      <dgm:spPr/>
      <dgm:t>
        <a:bodyPr/>
        <a:lstStyle/>
        <a:p>
          <a:pPr>
            <a:defRPr cap="all"/>
          </a:pPr>
          <a:r>
            <a:rPr lang="en-GB"/>
            <a:t>Two modalities, inline and chat</a:t>
          </a:r>
          <a:endParaRPr lang="en-US"/>
        </a:p>
      </dgm:t>
    </dgm:pt>
    <dgm:pt modelId="{84385C83-8DAA-4947-AFDA-EC980D58AC86}" type="parTrans" cxnId="{4570A110-ED21-49ED-A0DE-84E44BBB2B4C}">
      <dgm:prSet/>
      <dgm:spPr/>
      <dgm:t>
        <a:bodyPr/>
        <a:lstStyle/>
        <a:p>
          <a:endParaRPr lang="en-US"/>
        </a:p>
      </dgm:t>
    </dgm:pt>
    <dgm:pt modelId="{02D91AF7-BEE0-4CA0-89B2-C3F2C7A0AFFA}" type="sibTrans" cxnId="{4570A110-ED21-49ED-A0DE-84E44BBB2B4C}">
      <dgm:prSet/>
      <dgm:spPr/>
      <dgm:t>
        <a:bodyPr/>
        <a:lstStyle/>
        <a:p>
          <a:endParaRPr lang="en-US"/>
        </a:p>
      </dgm:t>
    </dgm:pt>
    <dgm:pt modelId="{679540A3-BFC5-4778-9587-9BB49A601291}">
      <dgm:prSet/>
      <dgm:spPr/>
      <dgm:t>
        <a:bodyPr/>
        <a:lstStyle/>
        <a:p>
          <a:pPr>
            <a:defRPr cap="all"/>
          </a:pPr>
          <a:r>
            <a:rPr lang="en-GB"/>
            <a:t>Features via Chat’s command menu, fix, test, describe, scaffold etc</a:t>
          </a:r>
          <a:endParaRPr lang="en-US"/>
        </a:p>
      </dgm:t>
    </dgm:pt>
    <dgm:pt modelId="{3198D224-448B-4F38-9BAA-B93A78A89BF6}" type="parTrans" cxnId="{217CB904-ECD9-4C62-BA93-545E82747858}">
      <dgm:prSet/>
      <dgm:spPr/>
      <dgm:t>
        <a:bodyPr/>
        <a:lstStyle/>
        <a:p>
          <a:endParaRPr lang="en-US"/>
        </a:p>
      </dgm:t>
    </dgm:pt>
    <dgm:pt modelId="{4A07CC77-B9CF-4CC8-944C-9A22E97CF5BE}" type="sibTrans" cxnId="{217CB904-ECD9-4C62-BA93-545E82747858}">
      <dgm:prSet/>
      <dgm:spPr/>
      <dgm:t>
        <a:bodyPr/>
        <a:lstStyle/>
        <a:p>
          <a:endParaRPr lang="en-US"/>
        </a:p>
      </dgm:t>
    </dgm:pt>
    <dgm:pt modelId="{C71924C3-EB8D-4070-8773-63CF9A51AEBF}" type="pres">
      <dgm:prSet presAssocID="{F163E536-DDAB-46D7-903B-493EF0C711F0}" presName="root" presStyleCnt="0">
        <dgm:presLayoutVars>
          <dgm:dir/>
          <dgm:resizeHandles val="exact"/>
        </dgm:presLayoutVars>
      </dgm:prSet>
      <dgm:spPr/>
    </dgm:pt>
    <dgm:pt modelId="{A909F953-6FFB-4FF9-AF90-AF8C898D1616}" type="pres">
      <dgm:prSet presAssocID="{5EF09CC1-4A22-4A32-A223-D9F6FE006E13}" presName="compNode" presStyleCnt="0"/>
      <dgm:spPr/>
    </dgm:pt>
    <dgm:pt modelId="{C5A676F4-B439-4E98-AB9D-8F8D1E53C6F0}" type="pres">
      <dgm:prSet presAssocID="{5EF09CC1-4A22-4A32-A223-D9F6FE006E13}" presName="iconBgRect" presStyleLbl="bgShp" presStyleIdx="0" presStyleCnt="5"/>
      <dgm:spPr/>
    </dgm:pt>
    <dgm:pt modelId="{CC94DB91-6CB0-42C4-AE65-AE3168E8D069}" type="pres">
      <dgm:prSet presAssocID="{5EF09CC1-4A22-4A32-A223-D9F6FE006E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699754-7836-4FC2-812F-33D75BD66E3F}" type="pres">
      <dgm:prSet presAssocID="{5EF09CC1-4A22-4A32-A223-D9F6FE006E13}" presName="spaceRect" presStyleCnt="0"/>
      <dgm:spPr/>
    </dgm:pt>
    <dgm:pt modelId="{783F3DD9-6A92-4825-922C-96F039BAFD50}" type="pres">
      <dgm:prSet presAssocID="{5EF09CC1-4A22-4A32-A223-D9F6FE006E13}" presName="textRect" presStyleLbl="revTx" presStyleIdx="0" presStyleCnt="5">
        <dgm:presLayoutVars>
          <dgm:chMax val="1"/>
          <dgm:chPref val="1"/>
        </dgm:presLayoutVars>
      </dgm:prSet>
      <dgm:spPr/>
    </dgm:pt>
    <dgm:pt modelId="{3FD2FB6C-7122-432C-8BA2-B730B57D4A74}" type="pres">
      <dgm:prSet presAssocID="{1AA9A8DD-F159-4908-B3CF-FA2FD1D000BD}" presName="sibTrans" presStyleCnt="0"/>
      <dgm:spPr/>
    </dgm:pt>
    <dgm:pt modelId="{79741A39-B10C-460F-8CB6-FCF366EA6838}" type="pres">
      <dgm:prSet presAssocID="{F24C7A91-E65F-49F1-A2B1-1D4A1AE542EC}" presName="compNode" presStyleCnt="0"/>
      <dgm:spPr/>
    </dgm:pt>
    <dgm:pt modelId="{627F8843-1BBD-42BE-95C2-B5F39D0ACDCF}" type="pres">
      <dgm:prSet presAssocID="{F24C7A91-E65F-49F1-A2B1-1D4A1AE542EC}" presName="iconBgRect" presStyleLbl="bgShp" presStyleIdx="1" presStyleCnt="5"/>
      <dgm:spPr/>
    </dgm:pt>
    <dgm:pt modelId="{79C2CC25-BAA1-4890-8370-6822E5945D08}" type="pres">
      <dgm:prSet presAssocID="{F24C7A91-E65F-49F1-A2B1-1D4A1AE542E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3F4D208-10D1-4D18-A624-C233644184F6}" type="pres">
      <dgm:prSet presAssocID="{F24C7A91-E65F-49F1-A2B1-1D4A1AE542EC}" presName="spaceRect" presStyleCnt="0"/>
      <dgm:spPr/>
    </dgm:pt>
    <dgm:pt modelId="{20BE0C3F-B82C-4D37-81BC-677D2E564F26}" type="pres">
      <dgm:prSet presAssocID="{F24C7A91-E65F-49F1-A2B1-1D4A1AE542EC}" presName="textRect" presStyleLbl="revTx" presStyleIdx="1" presStyleCnt="5">
        <dgm:presLayoutVars>
          <dgm:chMax val="1"/>
          <dgm:chPref val="1"/>
        </dgm:presLayoutVars>
      </dgm:prSet>
      <dgm:spPr/>
    </dgm:pt>
    <dgm:pt modelId="{5CBCE82D-370B-460A-B94B-391E8A7F59B0}" type="pres">
      <dgm:prSet presAssocID="{B1D32FE2-C67B-4F03-9E56-6BD547D10B44}" presName="sibTrans" presStyleCnt="0"/>
      <dgm:spPr/>
    </dgm:pt>
    <dgm:pt modelId="{78F3D4EC-383E-460A-B993-750C37D98FEA}" type="pres">
      <dgm:prSet presAssocID="{100991C1-77DD-47C0-BD5E-86ED43D1CED8}" presName="compNode" presStyleCnt="0"/>
      <dgm:spPr/>
    </dgm:pt>
    <dgm:pt modelId="{BCE9A399-CCE0-4344-B478-F7299EB48215}" type="pres">
      <dgm:prSet presAssocID="{100991C1-77DD-47C0-BD5E-86ED43D1CED8}" presName="iconBgRect" presStyleLbl="bgShp" presStyleIdx="2" presStyleCnt="5"/>
      <dgm:spPr/>
    </dgm:pt>
    <dgm:pt modelId="{28808C4E-14CA-42E9-B270-7F5C94CCDC84}" type="pres">
      <dgm:prSet presAssocID="{100991C1-77DD-47C0-BD5E-86ED43D1CE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447263-03DB-4F4E-892F-9E5C2964A97F}" type="pres">
      <dgm:prSet presAssocID="{100991C1-77DD-47C0-BD5E-86ED43D1CED8}" presName="spaceRect" presStyleCnt="0"/>
      <dgm:spPr/>
    </dgm:pt>
    <dgm:pt modelId="{D007B920-A733-4CAD-A4C7-908391E0F660}" type="pres">
      <dgm:prSet presAssocID="{100991C1-77DD-47C0-BD5E-86ED43D1CED8}" presName="textRect" presStyleLbl="revTx" presStyleIdx="2" presStyleCnt="5">
        <dgm:presLayoutVars>
          <dgm:chMax val="1"/>
          <dgm:chPref val="1"/>
        </dgm:presLayoutVars>
      </dgm:prSet>
      <dgm:spPr/>
    </dgm:pt>
    <dgm:pt modelId="{6BB4AC14-38C1-423F-AFD1-B54FA1B2A987}" type="pres">
      <dgm:prSet presAssocID="{75EBF6CD-B74F-4CFC-AB74-F7BFCFD30C72}" presName="sibTrans" presStyleCnt="0"/>
      <dgm:spPr/>
    </dgm:pt>
    <dgm:pt modelId="{0C74F8D4-4639-4615-9CD6-22DEBF137B93}" type="pres">
      <dgm:prSet presAssocID="{A3DD63C6-6EB3-460E-98A6-38A80CF2B4F2}" presName="compNode" presStyleCnt="0"/>
      <dgm:spPr/>
    </dgm:pt>
    <dgm:pt modelId="{649DCCB8-4698-44A6-A695-8164D4347A37}" type="pres">
      <dgm:prSet presAssocID="{A3DD63C6-6EB3-460E-98A6-38A80CF2B4F2}" presName="iconBgRect" presStyleLbl="bgShp" presStyleIdx="3" presStyleCnt="5"/>
      <dgm:spPr/>
    </dgm:pt>
    <dgm:pt modelId="{50FAFEA3-1432-4A85-A038-47A34D3AD285}" type="pres">
      <dgm:prSet presAssocID="{A3DD63C6-6EB3-460E-98A6-38A80CF2B4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CE028F44-0F15-4894-B926-16692CBCCFE0}" type="pres">
      <dgm:prSet presAssocID="{A3DD63C6-6EB3-460E-98A6-38A80CF2B4F2}" presName="spaceRect" presStyleCnt="0"/>
      <dgm:spPr/>
    </dgm:pt>
    <dgm:pt modelId="{1D121CB0-35C4-4307-AF3A-B90B2C697E57}" type="pres">
      <dgm:prSet presAssocID="{A3DD63C6-6EB3-460E-98A6-38A80CF2B4F2}" presName="textRect" presStyleLbl="revTx" presStyleIdx="3" presStyleCnt="5">
        <dgm:presLayoutVars>
          <dgm:chMax val="1"/>
          <dgm:chPref val="1"/>
        </dgm:presLayoutVars>
      </dgm:prSet>
      <dgm:spPr/>
    </dgm:pt>
    <dgm:pt modelId="{1460ECF3-4CF0-4A99-BC2E-C2097E0BCE75}" type="pres">
      <dgm:prSet presAssocID="{02D91AF7-BEE0-4CA0-89B2-C3F2C7A0AFFA}" presName="sibTrans" presStyleCnt="0"/>
      <dgm:spPr/>
    </dgm:pt>
    <dgm:pt modelId="{2234B423-194B-456D-9420-0DC4E7B8FB24}" type="pres">
      <dgm:prSet presAssocID="{679540A3-BFC5-4778-9587-9BB49A601291}" presName="compNode" presStyleCnt="0"/>
      <dgm:spPr/>
    </dgm:pt>
    <dgm:pt modelId="{928517BA-4D91-4F37-9CE0-55B215F00FEE}" type="pres">
      <dgm:prSet presAssocID="{679540A3-BFC5-4778-9587-9BB49A601291}" presName="iconBgRect" presStyleLbl="bgShp" presStyleIdx="4" presStyleCnt="5"/>
      <dgm:spPr/>
    </dgm:pt>
    <dgm:pt modelId="{D23DE294-8ACC-402F-ACF2-81E1FB0EB835}" type="pres">
      <dgm:prSet presAssocID="{679540A3-BFC5-4778-9587-9BB49A6012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9BAFD5A-A15A-4CAC-8C59-81BFD7AB5938}" type="pres">
      <dgm:prSet presAssocID="{679540A3-BFC5-4778-9587-9BB49A601291}" presName="spaceRect" presStyleCnt="0"/>
      <dgm:spPr/>
    </dgm:pt>
    <dgm:pt modelId="{280A58E3-3AC4-485A-906A-8E76C637D240}" type="pres">
      <dgm:prSet presAssocID="{679540A3-BFC5-4778-9587-9BB49A60129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7CB904-ECD9-4C62-BA93-545E82747858}" srcId="{F163E536-DDAB-46D7-903B-493EF0C711F0}" destId="{679540A3-BFC5-4778-9587-9BB49A601291}" srcOrd="4" destOrd="0" parTransId="{3198D224-448B-4F38-9BAA-B93A78A89BF6}" sibTransId="{4A07CC77-B9CF-4CC8-944C-9A22E97CF5BE}"/>
    <dgm:cxn modelId="{4570A110-ED21-49ED-A0DE-84E44BBB2B4C}" srcId="{F163E536-DDAB-46D7-903B-493EF0C711F0}" destId="{A3DD63C6-6EB3-460E-98A6-38A80CF2B4F2}" srcOrd="3" destOrd="0" parTransId="{84385C83-8DAA-4947-AFDA-EC980D58AC86}" sibTransId="{02D91AF7-BEE0-4CA0-89B2-C3F2C7A0AFFA}"/>
    <dgm:cxn modelId="{056B9F63-6017-4600-BEF1-222B539C5E95}" type="presOf" srcId="{A3DD63C6-6EB3-460E-98A6-38A80CF2B4F2}" destId="{1D121CB0-35C4-4307-AF3A-B90B2C697E57}" srcOrd="0" destOrd="0" presId="urn:microsoft.com/office/officeart/2018/5/layout/IconCircleLabelList"/>
    <dgm:cxn modelId="{84A96858-1793-493A-BB03-F99692256EE8}" type="presOf" srcId="{F163E536-DDAB-46D7-903B-493EF0C711F0}" destId="{C71924C3-EB8D-4070-8773-63CF9A51AEBF}" srcOrd="0" destOrd="0" presId="urn:microsoft.com/office/officeart/2018/5/layout/IconCircleLabelList"/>
    <dgm:cxn modelId="{D368A358-F1B6-41C2-977B-6996B326F61C}" srcId="{F163E536-DDAB-46D7-903B-493EF0C711F0}" destId="{100991C1-77DD-47C0-BD5E-86ED43D1CED8}" srcOrd="2" destOrd="0" parTransId="{BC42020C-6170-4638-9D68-80A8DCD8CFA9}" sibTransId="{75EBF6CD-B74F-4CFC-AB74-F7BFCFD30C72}"/>
    <dgm:cxn modelId="{A19ABB79-F2AB-4F7F-B966-E7E2DDD09710}" srcId="{F163E536-DDAB-46D7-903B-493EF0C711F0}" destId="{F24C7A91-E65F-49F1-A2B1-1D4A1AE542EC}" srcOrd="1" destOrd="0" parTransId="{9FCA3314-D1D7-4485-AE11-B0401DF3F2AD}" sibTransId="{B1D32FE2-C67B-4F03-9E56-6BD547D10B44}"/>
    <dgm:cxn modelId="{D4B55387-0155-43F1-BCA8-AA5DDF59B930}" type="presOf" srcId="{679540A3-BFC5-4778-9587-9BB49A601291}" destId="{280A58E3-3AC4-485A-906A-8E76C637D240}" srcOrd="0" destOrd="0" presId="urn:microsoft.com/office/officeart/2018/5/layout/IconCircleLabelList"/>
    <dgm:cxn modelId="{342EABA5-91DE-40CB-BFB3-36B32227CB7F}" type="presOf" srcId="{100991C1-77DD-47C0-BD5E-86ED43D1CED8}" destId="{D007B920-A733-4CAD-A4C7-908391E0F660}" srcOrd="0" destOrd="0" presId="urn:microsoft.com/office/officeart/2018/5/layout/IconCircleLabelList"/>
    <dgm:cxn modelId="{19669CD1-CC87-46D1-8F37-C91ADA486B14}" type="presOf" srcId="{5EF09CC1-4A22-4A32-A223-D9F6FE006E13}" destId="{783F3DD9-6A92-4825-922C-96F039BAFD50}" srcOrd="0" destOrd="0" presId="urn:microsoft.com/office/officeart/2018/5/layout/IconCircleLabelList"/>
    <dgm:cxn modelId="{3CFF50DE-5683-4025-9E36-2A9CCE7868DA}" type="presOf" srcId="{F24C7A91-E65F-49F1-A2B1-1D4A1AE542EC}" destId="{20BE0C3F-B82C-4D37-81BC-677D2E564F26}" srcOrd="0" destOrd="0" presId="urn:microsoft.com/office/officeart/2018/5/layout/IconCircleLabelList"/>
    <dgm:cxn modelId="{8BCE9CE8-0105-4EAD-88DF-F613DA9DDFA2}" srcId="{F163E536-DDAB-46D7-903B-493EF0C711F0}" destId="{5EF09CC1-4A22-4A32-A223-D9F6FE006E13}" srcOrd="0" destOrd="0" parTransId="{1DD74526-A34F-4494-92F4-E83B0BE8FEFF}" sibTransId="{1AA9A8DD-F159-4908-B3CF-FA2FD1D000BD}"/>
    <dgm:cxn modelId="{F6AD0AE6-E526-40AD-B245-ED9EE50B74A8}" type="presParOf" srcId="{C71924C3-EB8D-4070-8773-63CF9A51AEBF}" destId="{A909F953-6FFB-4FF9-AF90-AF8C898D1616}" srcOrd="0" destOrd="0" presId="urn:microsoft.com/office/officeart/2018/5/layout/IconCircleLabelList"/>
    <dgm:cxn modelId="{369E126C-360A-4EDB-8BEF-14BDCF054263}" type="presParOf" srcId="{A909F953-6FFB-4FF9-AF90-AF8C898D1616}" destId="{C5A676F4-B439-4E98-AB9D-8F8D1E53C6F0}" srcOrd="0" destOrd="0" presId="urn:microsoft.com/office/officeart/2018/5/layout/IconCircleLabelList"/>
    <dgm:cxn modelId="{3D51795E-A613-4FB0-8BE3-04A67514445B}" type="presParOf" srcId="{A909F953-6FFB-4FF9-AF90-AF8C898D1616}" destId="{CC94DB91-6CB0-42C4-AE65-AE3168E8D069}" srcOrd="1" destOrd="0" presId="urn:microsoft.com/office/officeart/2018/5/layout/IconCircleLabelList"/>
    <dgm:cxn modelId="{FD9E15F8-600A-436B-B82D-B61276CBFDEC}" type="presParOf" srcId="{A909F953-6FFB-4FF9-AF90-AF8C898D1616}" destId="{23699754-7836-4FC2-812F-33D75BD66E3F}" srcOrd="2" destOrd="0" presId="urn:microsoft.com/office/officeart/2018/5/layout/IconCircleLabelList"/>
    <dgm:cxn modelId="{37932C75-8A84-48FA-A145-4E66A6709812}" type="presParOf" srcId="{A909F953-6FFB-4FF9-AF90-AF8C898D1616}" destId="{783F3DD9-6A92-4825-922C-96F039BAFD50}" srcOrd="3" destOrd="0" presId="urn:microsoft.com/office/officeart/2018/5/layout/IconCircleLabelList"/>
    <dgm:cxn modelId="{14FACE5D-BF45-446B-A53E-1A0339E8291E}" type="presParOf" srcId="{C71924C3-EB8D-4070-8773-63CF9A51AEBF}" destId="{3FD2FB6C-7122-432C-8BA2-B730B57D4A74}" srcOrd="1" destOrd="0" presId="urn:microsoft.com/office/officeart/2018/5/layout/IconCircleLabelList"/>
    <dgm:cxn modelId="{23DAEA48-19EE-4A77-B599-BB04495CFCEF}" type="presParOf" srcId="{C71924C3-EB8D-4070-8773-63CF9A51AEBF}" destId="{79741A39-B10C-460F-8CB6-FCF366EA6838}" srcOrd="2" destOrd="0" presId="urn:microsoft.com/office/officeart/2018/5/layout/IconCircleLabelList"/>
    <dgm:cxn modelId="{520CFDA3-6BBF-4A77-9F8A-12A8E48C53DD}" type="presParOf" srcId="{79741A39-B10C-460F-8CB6-FCF366EA6838}" destId="{627F8843-1BBD-42BE-95C2-B5F39D0ACDCF}" srcOrd="0" destOrd="0" presId="urn:microsoft.com/office/officeart/2018/5/layout/IconCircleLabelList"/>
    <dgm:cxn modelId="{E08E9701-D74E-41A4-9E54-AA9D8AB871A6}" type="presParOf" srcId="{79741A39-B10C-460F-8CB6-FCF366EA6838}" destId="{79C2CC25-BAA1-4890-8370-6822E5945D08}" srcOrd="1" destOrd="0" presId="urn:microsoft.com/office/officeart/2018/5/layout/IconCircleLabelList"/>
    <dgm:cxn modelId="{ABBFBB20-7DAA-45A7-A750-4E47F4C59673}" type="presParOf" srcId="{79741A39-B10C-460F-8CB6-FCF366EA6838}" destId="{63F4D208-10D1-4D18-A624-C233644184F6}" srcOrd="2" destOrd="0" presId="urn:microsoft.com/office/officeart/2018/5/layout/IconCircleLabelList"/>
    <dgm:cxn modelId="{71683777-74F3-4143-9FDF-1D10E59399EA}" type="presParOf" srcId="{79741A39-B10C-460F-8CB6-FCF366EA6838}" destId="{20BE0C3F-B82C-4D37-81BC-677D2E564F26}" srcOrd="3" destOrd="0" presId="urn:microsoft.com/office/officeart/2018/5/layout/IconCircleLabelList"/>
    <dgm:cxn modelId="{8B401CFB-C0FF-4D4A-A075-7A27EBB0AC25}" type="presParOf" srcId="{C71924C3-EB8D-4070-8773-63CF9A51AEBF}" destId="{5CBCE82D-370B-460A-B94B-391E8A7F59B0}" srcOrd="3" destOrd="0" presId="urn:microsoft.com/office/officeart/2018/5/layout/IconCircleLabelList"/>
    <dgm:cxn modelId="{97DB211E-9229-4D84-A391-8ED2B44E7F81}" type="presParOf" srcId="{C71924C3-EB8D-4070-8773-63CF9A51AEBF}" destId="{78F3D4EC-383E-460A-B993-750C37D98FEA}" srcOrd="4" destOrd="0" presId="urn:microsoft.com/office/officeart/2018/5/layout/IconCircleLabelList"/>
    <dgm:cxn modelId="{991DFB85-4745-4AB6-B2BB-8ED42EB81B53}" type="presParOf" srcId="{78F3D4EC-383E-460A-B993-750C37D98FEA}" destId="{BCE9A399-CCE0-4344-B478-F7299EB48215}" srcOrd="0" destOrd="0" presId="urn:microsoft.com/office/officeart/2018/5/layout/IconCircleLabelList"/>
    <dgm:cxn modelId="{EC2B1DF6-98B5-446F-B5F4-B71F03B31442}" type="presParOf" srcId="{78F3D4EC-383E-460A-B993-750C37D98FEA}" destId="{28808C4E-14CA-42E9-B270-7F5C94CCDC84}" srcOrd="1" destOrd="0" presId="urn:microsoft.com/office/officeart/2018/5/layout/IconCircleLabelList"/>
    <dgm:cxn modelId="{C7502007-E7AB-432B-BFFD-AD56FBDDA916}" type="presParOf" srcId="{78F3D4EC-383E-460A-B993-750C37D98FEA}" destId="{67447263-03DB-4F4E-892F-9E5C2964A97F}" srcOrd="2" destOrd="0" presId="urn:microsoft.com/office/officeart/2018/5/layout/IconCircleLabelList"/>
    <dgm:cxn modelId="{6216A6E3-3016-47E7-BED6-C498B6C9D8FE}" type="presParOf" srcId="{78F3D4EC-383E-460A-B993-750C37D98FEA}" destId="{D007B920-A733-4CAD-A4C7-908391E0F660}" srcOrd="3" destOrd="0" presId="urn:microsoft.com/office/officeart/2018/5/layout/IconCircleLabelList"/>
    <dgm:cxn modelId="{C78DA83D-7FD5-4F98-B35F-E9311CCD3774}" type="presParOf" srcId="{C71924C3-EB8D-4070-8773-63CF9A51AEBF}" destId="{6BB4AC14-38C1-423F-AFD1-B54FA1B2A987}" srcOrd="5" destOrd="0" presId="urn:microsoft.com/office/officeart/2018/5/layout/IconCircleLabelList"/>
    <dgm:cxn modelId="{FF4C5B6B-D9E3-40FA-A366-2F4D194CE701}" type="presParOf" srcId="{C71924C3-EB8D-4070-8773-63CF9A51AEBF}" destId="{0C74F8D4-4639-4615-9CD6-22DEBF137B93}" srcOrd="6" destOrd="0" presId="urn:microsoft.com/office/officeart/2018/5/layout/IconCircleLabelList"/>
    <dgm:cxn modelId="{041C210E-354C-4639-A1D4-E2718749B88F}" type="presParOf" srcId="{0C74F8D4-4639-4615-9CD6-22DEBF137B93}" destId="{649DCCB8-4698-44A6-A695-8164D4347A37}" srcOrd="0" destOrd="0" presId="urn:microsoft.com/office/officeart/2018/5/layout/IconCircleLabelList"/>
    <dgm:cxn modelId="{9D7BD881-A6F0-452B-974F-6D354F7C127B}" type="presParOf" srcId="{0C74F8D4-4639-4615-9CD6-22DEBF137B93}" destId="{50FAFEA3-1432-4A85-A038-47A34D3AD285}" srcOrd="1" destOrd="0" presId="urn:microsoft.com/office/officeart/2018/5/layout/IconCircleLabelList"/>
    <dgm:cxn modelId="{9B7335A1-CCA7-41B5-8BB8-44754F51A5E1}" type="presParOf" srcId="{0C74F8D4-4639-4615-9CD6-22DEBF137B93}" destId="{CE028F44-0F15-4894-B926-16692CBCCFE0}" srcOrd="2" destOrd="0" presId="urn:microsoft.com/office/officeart/2018/5/layout/IconCircleLabelList"/>
    <dgm:cxn modelId="{91C7DE7E-7B7A-41CC-8385-EB1CE09DB618}" type="presParOf" srcId="{0C74F8D4-4639-4615-9CD6-22DEBF137B93}" destId="{1D121CB0-35C4-4307-AF3A-B90B2C697E57}" srcOrd="3" destOrd="0" presId="urn:microsoft.com/office/officeart/2018/5/layout/IconCircleLabelList"/>
    <dgm:cxn modelId="{07590A4E-FC09-4567-9479-74556227D964}" type="presParOf" srcId="{C71924C3-EB8D-4070-8773-63CF9A51AEBF}" destId="{1460ECF3-4CF0-4A99-BC2E-C2097E0BCE75}" srcOrd="7" destOrd="0" presId="urn:microsoft.com/office/officeart/2018/5/layout/IconCircleLabelList"/>
    <dgm:cxn modelId="{8E5D3BF3-C8B3-4FFD-92A0-F775CB9CD5D3}" type="presParOf" srcId="{C71924C3-EB8D-4070-8773-63CF9A51AEBF}" destId="{2234B423-194B-456D-9420-0DC4E7B8FB24}" srcOrd="8" destOrd="0" presId="urn:microsoft.com/office/officeart/2018/5/layout/IconCircleLabelList"/>
    <dgm:cxn modelId="{0C40DA08-EF52-49AE-B65F-2AEDEBAA3DE4}" type="presParOf" srcId="{2234B423-194B-456D-9420-0DC4E7B8FB24}" destId="{928517BA-4D91-4F37-9CE0-55B215F00FEE}" srcOrd="0" destOrd="0" presId="urn:microsoft.com/office/officeart/2018/5/layout/IconCircleLabelList"/>
    <dgm:cxn modelId="{8B623860-C4E9-4A96-9CD6-3790B4678CEF}" type="presParOf" srcId="{2234B423-194B-456D-9420-0DC4E7B8FB24}" destId="{D23DE294-8ACC-402F-ACF2-81E1FB0EB835}" srcOrd="1" destOrd="0" presId="urn:microsoft.com/office/officeart/2018/5/layout/IconCircleLabelList"/>
    <dgm:cxn modelId="{559D8572-16DA-4C94-9EA2-3072AD1EB618}" type="presParOf" srcId="{2234B423-194B-456D-9420-0DC4E7B8FB24}" destId="{D9BAFD5A-A15A-4CAC-8C59-81BFD7AB5938}" srcOrd="2" destOrd="0" presId="urn:microsoft.com/office/officeart/2018/5/layout/IconCircleLabelList"/>
    <dgm:cxn modelId="{BC47F6F0-7B48-4D3C-8B20-ED2C4E4CE325}" type="presParOf" srcId="{2234B423-194B-456D-9420-0DC4E7B8FB24}" destId="{280A58E3-3AC4-485A-906A-8E76C637D2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AE6E11-CE25-4CD3-9285-DCF2F33F3920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EDFDD7-FF98-43D3-88A4-6E6246E08B99}">
      <dgm:prSet/>
      <dgm:spPr/>
      <dgm:t>
        <a:bodyPr/>
        <a:lstStyle/>
        <a:p>
          <a:r>
            <a:rPr lang="en-GB"/>
            <a:t>Chat, </a:t>
          </a:r>
          <a:endParaRPr lang="en-US"/>
        </a:p>
      </dgm:t>
    </dgm:pt>
    <dgm:pt modelId="{CA862A4E-4A06-4982-8CFD-BEFE760F7EA2}" type="parTrans" cxnId="{7519E5C7-4AAD-45A3-B7BB-F55EFDCECECC}">
      <dgm:prSet/>
      <dgm:spPr/>
      <dgm:t>
        <a:bodyPr/>
        <a:lstStyle/>
        <a:p>
          <a:endParaRPr lang="en-US"/>
        </a:p>
      </dgm:t>
    </dgm:pt>
    <dgm:pt modelId="{FC56383E-8DAB-44BF-A9B9-81C80751F0B4}" type="sibTrans" cxnId="{7519E5C7-4AAD-45A3-B7BB-F55EFDCECEC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353CC0F-54F3-45EE-9DD8-EC7D6FAA781E}">
      <dgm:prSet/>
      <dgm:spPr/>
      <dgm:t>
        <a:bodyPr/>
        <a:lstStyle/>
        <a:p>
          <a:r>
            <a:rPr lang="en-GB"/>
            <a:t>looks and works like ChatGPT</a:t>
          </a:r>
          <a:endParaRPr lang="en-US"/>
        </a:p>
      </dgm:t>
    </dgm:pt>
    <dgm:pt modelId="{02F5C2FF-14AD-4190-83C6-9DDD0B00058F}" type="parTrans" cxnId="{66110042-BA8A-47E4-998C-E5D8C76E9CC6}">
      <dgm:prSet/>
      <dgm:spPr/>
      <dgm:t>
        <a:bodyPr/>
        <a:lstStyle/>
        <a:p>
          <a:endParaRPr lang="en-US"/>
        </a:p>
      </dgm:t>
    </dgm:pt>
    <dgm:pt modelId="{F3758294-2219-4345-89AE-A1A747B74A35}" type="sibTrans" cxnId="{66110042-BA8A-47E4-998C-E5D8C76E9CC6}">
      <dgm:prSet/>
      <dgm:spPr/>
      <dgm:t>
        <a:bodyPr/>
        <a:lstStyle/>
        <a:p>
          <a:endParaRPr lang="en-US"/>
        </a:p>
      </dgm:t>
    </dgm:pt>
    <dgm:pt modelId="{E55A1F8D-0D40-494E-9323-9A95C1C1C100}">
      <dgm:prSet/>
      <dgm:spPr/>
      <dgm:t>
        <a:bodyPr/>
        <a:lstStyle/>
        <a:p>
          <a:r>
            <a:rPr lang="en-GB"/>
            <a:t>And has / commands, do for example scaffold projects</a:t>
          </a:r>
          <a:endParaRPr lang="en-US"/>
        </a:p>
      </dgm:t>
    </dgm:pt>
    <dgm:pt modelId="{2192ADB7-561A-458A-B3DD-3B5592CAFD4B}" type="parTrans" cxnId="{4D9C2995-0762-468E-BF51-76BFED337562}">
      <dgm:prSet/>
      <dgm:spPr/>
      <dgm:t>
        <a:bodyPr/>
        <a:lstStyle/>
        <a:p>
          <a:endParaRPr lang="en-US"/>
        </a:p>
      </dgm:t>
    </dgm:pt>
    <dgm:pt modelId="{D33333AD-8052-49B6-81E6-E74DE0C83AE1}" type="sibTrans" cxnId="{4D9C2995-0762-468E-BF51-76BFED337562}">
      <dgm:prSet/>
      <dgm:spPr/>
      <dgm:t>
        <a:bodyPr/>
        <a:lstStyle/>
        <a:p>
          <a:endParaRPr lang="en-US"/>
        </a:p>
      </dgm:t>
    </dgm:pt>
    <dgm:pt modelId="{45605DC6-0A45-40E9-B41D-01B5029BAF95}">
      <dgm:prSet/>
      <dgm:spPr/>
      <dgm:t>
        <a:bodyPr/>
        <a:lstStyle/>
        <a:p>
          <a:r>
            <a:rPr lang="en-GB" dirty="0"/>
            <a:t>In-editor, you’re typing prompts in text files (</a:t>
          </a:r>
          <a:r>
            <a:rPr lang="en-GB" dirty="0" err="1"/>
            <a:t>e.g</a:t>
          </a:r>
          <a:r>
            <a:rPr lang="en-GB" dirty="0"/>
            <a:t> </a:t>
          </a:r>
          <a:r>
            <a:rPr lang="en-GB" dirty="0" err="1"/>
            <a:t>java,c</a:t>
          </a:r>
          <a:r>
            <a:rPr lang="en-GB" dirty="0"/>
            <a:t>#, </a:t>
          </a:r>
          <a:r>
            <a:rPr lang="en-GB" dirty="0" err="1"/>
            <a:t>javascript</a:t>
          </a:r>
          <a:r>
            <a:rPr lang="en-GB" dirty="0"/>
            <a:t>, markdown)</a:t>
          </a:r>
          <a:endParaRPr lang="en-US" dirty="0"/>
        </a:p>
      </dgm:t>
    </dgm:pt>
    <dgm:pt modelId="{2027E6C0-A433-45D4-8819-4BFF4BC3CB5E}" type="parTrans" cxnId="{493D043A-9C6C-4928-82CE-3F4A6FE47C7E}">
      <dgm:prSet/>
      <dgm:spPr/>
      <dgm:t>
        <a:bodyPr/>
        <a:lstStyle/>
        <a:p>
          <a:endParaRPr lang="en-US"/>
        </a:p>
      </dgm:t>
    </dgm:pt>
    <dgm:pt modelId="{809FCAF5-BC12-4232-995A-4538FBA956D9}" type="sibTrans" cxnId="{493D043A-9C6C-4928-82CE-3F4A6FE47C7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ECBE4E7-D7A5-4229-A4C6-555FBAC43A9A}" type="pres">
      <dgm:prSet presAssocID="{88AE6E11-CE25-4CD3-9285-DCF2F33F3920}" presName="Name0" presStyleCnt="0">
        <dgm:presLayoutVars>
          <dgm:animLvl val="lvl"/>
          <dgm:resizeHandles val="exact"/>
        </dgm:presLayoutVars>
      </dgm:prSet>
      <dgm:spPr/>
    </dgm:pt>
    <dgm:pt modelId="{10ED0D48-DBCD-4871-861C-8CF18FBD4297}" type="pres">
      <dgm:prSet presAssocID="{3FEDFDD7-FF98-43D3-88A4-6E6246E08B99}" presName="compositeNode" presStyleCnt="0">
        <dgm:presLayoutVars>
          <dgm:bulletEnabled val="1"/>
        </dgm:presLayoutVars>
      </dgm:prSet>
      <dgm:spPr/>
    </dgm:pt>
    <dgm:pt modelId="{88762929-4C20-47BC-94DC-9D206E61B123}" type="pres">
      <dgm:prSet presAssocID="{3FEDFDD7-FF98-43D3-88A4-6E6246E08B99}" presName="bgRect" presStyleLbl="bgAccFollowNode1" presStyleIdx="0" presStyleCnt="2"/>
      <dgm:spPr/>
    </dgm:pt>
    <dgm:pt modelId="{5DF73A4D-329C-47BC-8B5D-DFC376D85788}" type="pres">
      <dgm:prSet presAssocID="{FC56383E-8DAB-44BF-A9B9-81C80751F0B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24FBF9C-51A8-42CA-B5EF-128D24BDB246}" type="pres">
      <dgm:prSet presAssocID="{3FEDFDD7-FF98-43D3-88A4-6E6246E08B99}" presName="bottomLine" presStyleLbl="alignNode1" presStyleIdx="1" presStyleCnt="4">
        <dgm:presLayoutVars/>
      </dgm:prSet>
      <dgm:spPr/>
    </dgm:pt>
    <dgm:pt modelId="{7BCF0376-D92E-4FB5-943C-08B93724F561}" type="pres">
      <dgm:prSet presAssocID="{3FEDFDD7-FF98-43D3-88A4-6E6246E08B99}" presName="nodeText" presStyleLbl="bgAccFollowNode1" presStyleIdx="0" presStyleCnt="2">
        <dgm:presLayoutVars>
          <dgm:bulletEnabled val="1"/>
        </dgm:presLayoutVars>
      </dgm:prSet>
      <dgm:spPr/>
    </dgm:pt>
    <dgm:pt modelId="{08DA79B6-BACD-4C43-9B58-324959106124}" type="pres">
      <dgm:prSet presAssocID="{FC56383E-8DAB-44BF-A9B9-81C80751F0B4}" presName="sibTrans" presStyleCnt="0"/>
      <dgm:spPr/>
    </dgm:pt>
    <dgm:pt modelId="{E675FDD7-32BA-41F7-BB62-9BB4A769F654}" type="pres">
      <dgm:prSet presAssocID="{45605DC6-0A45-40E9-B41D-01B5029BAF95}" presName="compositeNode" presStyleCnt="0">
        <dgm:presLayoutVars>
          <dgm:bulletEnabled val="1"/>
        </dgm:presLayoutVars>
      </dgm:prSet>
      <dgm:spPr/>
    </dgm:pt>
    <dgm:pt modelId="{D97CECB7-C43A-410E-B73C-A4084B76C517}" type="pres">
      <dgm:prSet presAssocID="{45605DC6-0A45-40E9-B41D-01B5029BAF95}" presName="bgRect" presStyleLbl="bgAccFollowNode1" presStyleIdx="1" presStyleCnt="2"/>
      <dgm:spPr/>
    </dgm:pt>
    <dgm:pt modelId="{A96628BE-4028-4095-A140-CBCE45D8B97C}" type="pres">
      <dgm:prSet presAssocID="{809FCAF5-BC12-4232-995A-4538FBA956D9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E6B8F62D-46DE-446F-892B-ABF77D2503E4}" type="pres">
      <dgm:prSet presAssocID="{45605DC6-0A45-40E9-B41D-01B5029BAF95}" presName="bottomLine" presStyleLbl="alignNode1" presStyleIdx="3" presStyleCnt="4">
        <dgm:presLayoutVars/>
      </dgm:prSet>
      <dgm:spPr/>
    </dgm:pt>
    <dgm:pt modelId="{894B082C-EAAA-4539-8AB7-B4E8ABBDBD95}" type="pres">
      <dgm:prSet presAssocID="{45605DC6-0A45-40E9-B41D-01B5029BAF95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7C4E700-B42C-4A64-873F-C8E7F7763EC1}" type="presOf" srcId="{E55A1F8D-0D40-494E-9323-9A95C1C1C100}" destId="{7BCF0376-D92E-4FB5-943C-08B93724F561}" srcOrd="0" destOrd="2" presId="urn:microsoft.com/office/officeart/2016/7/layout/BasicLinearProcessNumbered"/>
    <dgm:cxn modelId="{93E91702-B745-4F74-ABA8-8A893D7E9E07}" type="presOf" srcId="{88AE6E11-CE25-4CD3-9285-DCF2F33F3920}" destId="{EECBE4E7-D7A5-4229-A4C6-555FBAC43A9A}" srcOrd="0" destOrd="0" presId="urn:microsoft.com/office/officeart/2016/7/layout/BasicLinearProcessNumbered"/>
    <dgm:cxn modelId="{CA634D21-1635-4E30-9346-32CC7EFCCDDD}" type="presOf" srcId="{809FCAF5-BC12-4232-995A-4538FBA956D9}" destId="{A96628BE-4028-4095-A140-CBCE45D8B97C}" srcOrd="0" destOrd="0" presId="urn:microsoft.com/office/officeart/2016/7/layout/BasicLinearProcessNumbered"/>
    <dgm:cxn modelId="{64E24339-3EEB-43DC-915C-06DD36631A38}" type="presOf" srcId="{45605DC6-0A45-40E9-B41D-01B5029BAF95}" destId="{894B082C-EAAA-4539-8AB7-B4E8ABBDBD95}" srcOrd="1" destOrd="0" presId="urn:microsoft.com/office/officeart/2016/7/layout/BasicLinearProcessNumbered"/>
    <dgm:cxn modelId="{493D043A-9C6C-4928-82CE-3F4A6FE47C7E}" srcId="{88AE6E11-CE25-4CD3-9285-DCF2F33F3920}" destId="{45605DC6-0A45-40E9-B41D-01B5029BAF95}" srcOrd="1" destOrd="0" parTransId="{2027E6C0-A433-45D4-8819-4BFF4BC3CB5E}" sibTransId="{809FCAF5-BC12-4232-995A-4538FBA956D9}"/>
    <dgm:cxn modelId="{F62D345E-5760-460B-A4EA-1BBFCDD4A5D0}" type="presOf" srcId="{F353CC0F-54F3-45EE-9DD8-EC7D6FAA781E}" destId="{7BCF0376-D92E-4FB5-943C-08B93724F561}" srcOrd="0" destOrd="1" presId="urn:microsoft.com/office/officeart/2016/7/layout/BasicLinearProcessNumbered"/>
    <dgm:cxn modelId="{66110042-BA8A-47E4-998C-E5D8C76E9CC6}" srcId="{3FEDFDD7-FF98-43D3-88A4-6E6246E08B99}" destId="{F353CC0F-54F3-45EE-9DD8-EC7D6FAA781E}" srcOrd="0" destOrd="0" parTransId="{02F5C2FF-14AD-4190-83C6-9DDD0B00058F}" sibTransId="{F3758294-2219-4345-89AE-A1A747B74A35}"/>
    <dgm:cxn modelId="{B6313A45-4A66-434E-ABF4-624C356DFF06}" type="presOf" srcId="{3FEDFDD7-FF98-43D3-88A4-6E6246E08B99}" destId="{7BCF0376-D92E-4FB5-943C-08B93724F561}" srcOrd="1" destOrd="0" presId="urn:microsoft.com/office/officeart/2016/7/layout/BasicLinearProcessNumbered"/>
    <dgm:cxn modelId="{E700CE90-C671-4FE1-B1C8-E46149D9634C}" type="presOf" srcId="{3FEDFDD7-FF98-43D3-88A4-6E6246E08B99}" destId="{88762929-4C20-47BC-94DC-9D206E61B123}" srcOrd="0" destOrd="0" presId="urn:microsoft.com/office/officeart/2016/7/layout/BasicLinearProcessNumbered"/>
    <dgm:cxn modelId="{4D9C2995-0762-468E-BF51-76BFED337562}" srcId="{3FEDFDD7-FF98-43D3-88A4-6E6246E08B99}" destId="{E55A1F8D-0D40-494E-9323-9A95C1C1C100}" srcOrd="1" destOrd="0" parTransId="{2192ADB7-561A-458A-B3DD-3B5592CAFD4B}" sibTransId="{D33333AD-8052-49B6-81E6-E74DE0C83AE1}"/>
    <dgm:cxn modelId="{70FCBFBA-8397-49B9-962F-AFE25B501868}" type="presOf" srcId="{FC56383E-8DAB-44BF-A9B9-81C80751F0B4}" destId="{5DF73A4D-329C-47BC-8B5D-DFC376D85788}" srcOrd="0" destOrd="0" presId="urn:microsoft.com/office/officeart/2016/7/layout/BasicLinearProcessNumbered"/>
    <dgm:cxn modelId="{3269BFC7-6793-464E-8167-0904DBF2AD5D}" type="presOf" srcId="{45605DC6-0A45-40E9-B41D-01B5029BAF95}" destId="{D97CECB7-C43A-410E-B73C-A4084B76C517}" srcOrd="0" destOrd="0" presId="urn:microsoft.com/office/officeart/2016/7/layout/BasicLinearProcessNumbered"/>
    <dgm:cxn modelId="{7519E5C7-4AAD-45A3-B7BB-F55EFDCECECC}" srcId="{88AE6E11-CE25-4CD3-9285-DCF2F33F3920}" destId="{3FEDFDD7-FF98-43D3-88A4-6E6246E08B99}" srcOrd="0" destOrd="0" parTransId="{CA862A4E-4A06-4982-8CFD-BEFE760F7EA2}" sibTransId="{FC56383E-8DAB-44BF-A9B9-81C80751F0B4}"/>
    <dgm:cxn modelId="{EF8502A6-7F88-4606-8FAC-78123D51AD02}" type="presParOf" srcId="{EECBE4E7-D7A5-4229-A4C6-555FBAC43A9A}" destId="{10ED0D48-DBCD-4871-861C-8CF18FBD4297}" srcOrd="0" destOrd="0" presId="urn:microsoft.com/office/officeart/2016/7/layout/BasicLinearProcessNumbered"/>
    <dgm:cxn modelId="{6B6C1C5D-86DB-438F-84A3-D088817E43AA}" type="presParOf" srcId="{10ED0D48-DBCD-4871-861C-8CF18FBD4297}" destId="{88762929-4C20-47BC-94DC-9D206E61B123}" srcOrd="0" destOrd="0" presId="urn:microsoft.com/office/officeart/2016/7/layout/BasicLinearProcessNumbered"/>
    <dgm:cxn modelId="{1880466F-5841-44C3-85B3-FC305A176DB3}" type="presParOf" srcId="{10ED0D48-DBCD-4871-861C-8CF18FBD4297}" destId="{5DF73A4D-329C-47BC-8B5D-DFC376D85788}" srcOrd="1" destOrd="0" presId="urn:microsoft.com/office/officeart/2016/7/layout/BasicLinearProcessNumbered"/>
    <dgm:cxn modelId="{D63855CA-8322-4D30-A280-AF4E12DE401E}" type="presParOf" srcId="{10ED0D48-DBCD-4871-861C-8CF18FBD4297}" destId="{024FBF9C-51A8-42CA-B5EF-128D24BDB246}" srcOrd="2" destOrd="0" presId="urn:microsoft.com/office/officeart/2016/7/layout/BasicLinearProcessNumbered"/>
    <dgm:cxn modelId="{77D8DFF9-A28F-4475-8DDE-4EC2D15084B1}" type="presParOf" srcId="{10ED0D48-DBCD-4871-861C-8CF18FBD4297}" destId="{7BCF0376-D92E-4FB5-943C-08B93724F561}" srcOrd="3" destOrd="0" presId="urn:microsoft.com/office/officeart/2016/7/layout/BasicLinearProcessNumbered"/>
    <dgm:cxn modelId="{434A6F8D-4F76-424C-859D-EC8DC8BAAB10}" type="presParOf" srcId="{EECBE4E7-D7A5-4229-A4C6-555FBAC43A9A}" destId="{08DA79B6-BACD-4C43-9B58-324959106124}" srcOrd="1" destOrd="0" presId="urn:microsoft.com/office/officeart/2016/7/layout/BasicLinearProcessNumbered"/>
    <dgm:cxn modelId="{CF2FF2DD-DBBC-4EAC-B6DF-17A32F937BB1}" type="presParOf" srcId="{EECBE4E7-D7A5-4229-A4C6-555FBAC43A9A}" destId="{E675FDD7-32BA-41F7-BB62-9BB4A769F654}" srcOrd="2" destOrd="0" presId="urn:microsoft.com/office/officeart/2016/7/layout/BasicLinearProcessNumbered"/>
    <dgm:cxn modelId="{C58CE50A-2FD3-4291-B5CC-EAEBBC97DB8E}" type="presParOf" srcId="{E675FDD7-32BA-41F7-BB62-9BB4A769F654}" destId="{D97CECB7-C43A-410E-B73C-A4084B76C517}" srcOrd="0" destOrd="0" presId="urn:microsoft.com/office/officeart/2016/7/layout/BasicLinearProcessNumbered"/>
    <dgm:cxn modelId="{C3B7AD3A-FC22-4D4F-B540-EE481D1789C2}" type="presParOf" srcId="{E675FDD7-32BA-41F7-BB62-9BB4A769F654}" destId="{A96628BE-4028-4095-A140-CBCE45D8B97C}" srcOrd="1" destOrd="0" presId="urn:microsoft.com/office/officeart/2016/7/layout/BasicLinearProcessNumbered"/>
    <dgm:cxn modelId="{0CECE9CB-7D6F-4834-AD2E-3211EFE4BB8D}" type="presParOf" srcId="{E675FDD7-32BA-41F7-BB62-9BB4A769F654}" destId="{E6B8F62D-46DE-446F-892B-ABF77D2503E4}" srcOrd="2" destOrd="0" presId="urn:microsoft.com/office/officeart/2016/7/layout/BasicLinearProcessNumbered"/>
    <dgm:cxn modelId="{76D14FED-9E30-4D7F-B8D0-A319576AAFA0}" type="presParOf" srcId="{E675FDD7-32BA-41F7-BB62-9BB4A769F654}" destId="{894B082C-EAAA-4539-8AB7-B4E8ABBDBD9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81B24F-5F7C-4C67-B3D0-954E4FB11F9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5C14D6-10B6-4171-AC89-0840BB3173DF}">
      <dgm:prSet/>
      <dgm:spPr/>
      <dgm:t>
        <a:bodyPr/>
        <a:lstStyle/>
        <a:p>
          <a:r>
            <a:rPr lang="en-GB" dirty="0"/>
            <a:t>See repo section “green field”</a:t>
          </a:r>
          <a:endParaRPr lang="en-US" dirty="0"/>
        </a:p>
      </dgm:t>
    </dgm:pt>
    <dgm:pt modelId="{E8567EBB-5FB2-42F8-A7B6-1EBFC411D012}" type="parTrans" cxnId="{93CB9DAD-B143-46F3-ABBB-28E1A0BF30EE}">
      <dgm:prSet/>
      <dgm:spPr/>
      <dgm:t>
        <a:bodyPr/>
        <a:lstStyle/>
        <a:p>
          <a:endParaRPr lang="en-US"/>
        </a:p>
      </dgm:t>
    </dgm:pt>
    <dgm:pt modelId="{E106E001-2864-4494-8612-678DD73EC68A}" type="sibTrans" cxnId="{93CB9DAD-B143-46F3-ABBB-28E1A0BF30EE}">
      <dgm:prSet/>
      <dgm:spPr/>
      <dgm:t>
        <a:bodyPr/>
        <a:lstStyle/>
        <a:p>
          <a:endParaRPr lang="en-US"/>
        </a:p>
      </dgm:t>
    </dgm:pt>
    <dgm:pt modelId="{7C5C5CD3-F878-4AF7-92DE-71D6451C7E9F}">
      <dgm:prSet/>
      <dgm:spPr/>
      <dgm:t>
        <a:bodyPr/>
        <a:lstStyle/>
        <a:p>
          <a:r>
            <a:rPr lang="en-GB"/>
            <a:t>Let’s run the prompts</a:t>
          </a:r>
          <a:endParaRPr lang="en-US"/>
        </a:p>
      </dgm:t>
    </dgm:pt>
    <dgm:pt modelId="{46E0ADBA-5BC0-4EF4-A801-4B21F33FA80B}" type="parTrans" cxnId="{9244423C-3A76-4942-A5AB-1859B2F61869}">
      <dgm:prSet/>
      <dgm:spPr/>
      <dgm:t>
        <a:bodyPr/>
        <a:lstStyle/>
        <a:p>
          <a:endParaRPr lang="en-US"/>
        </a:p>
      </dgm:t>
    </dgm:pt>
    <dgm:pt modelId="{05E09422-B297-4DE5-9236-16FB569D2EF1}" type="sibTrans" cxnId="{9244423C-3A76-4942-A5AB-1859B2F61869}">
      <dgm:prSet/>
      <dgm:spPr/>
      <dgm:t>
        <a:bodyPr/>
        <a:lstStyle/>
        <a:p>
          <a:endParaRPr lang="en-US"/>
        </a:p>
      </dgm:t>
    </dgm:pt>
    <dgm:pt modelId="{BFA415DA-4788-41A9-A26B-94488F776D42}" type="pres">
      <dgm:prSet presAssocID="{4881B24F-5F7C-4C67-B3D0-954E4FB11F93}" presName="diagram" presStyleCnt="0">
        <dgm:presLayoutVars>
          <dgm:dir/>
          <dgm:resizeHandles val="exact"/>
        </dgm:presLayoutVars>
      </dgm:prSet>
      <dgm:spPr/>
    </dgm:pt>
    <dgm:pt modelId="{8C1583C5-A22E-43B5-A864-7ED15054969C}" type="pres">
      <dgm:prSet presAssocID="{745C14D6-10B6-4171-AC89-0840BB3173DF}" presName="node" presStyleLbl="node1" presStyleIdx="0" presStyleCnt="2">
        <dgm:presLayoutVars>
          <dgm:bulletEnabled val="1"/>
        </dgm:presLayoutVars>
      </dgm:prSet>
      <dgm:spPr/>
    </dgm:pt>
    <dgm:pt modelId="{6D31300A-2A87-4355-9DD4-78C90117924A}" type="pres">
      <dgm:prSet presAssocID="{E106E001-2864-4494-8612-678DD73EC68A}" presName="sibTrans" presStyleCnt="0"/>
      <dgm:spPr/>
    </dgm:pt>
    <dgm:pt modelId="{4A7E46F2-ED8D-4CC1-9C33-707887A6806C}" type="pres">
      <dgm:prSet presAssocID="{7C5C5CD3-F878-4AF7-92DE-71D6451C7E9F}" presName="node" presStyleLbl="node1" presStyleIdx="1" presStyleCnt="2">
        <dgm:presLayoutVars>
          <dgm:bulletEnabled val="1"/>
        </dgm:presLayoutVars>
      </dgm:prSet>
      <dgm:spPr/>
    </dgm:pt>
  </dgm:ptLst>
  <dgm:cxnLst>
    <dgm:cxn modelId="{CD038C07-9FEE-478B-BC99-AC1094A6CD81}" type="presOf" srcId="{7C5C5CD3-F878-4AF7-92DE-71D6451C7E9F}" destId="{4A7E46F2-ED8D-4CC1-9C33-707887A6806C}" srcOrd="0" destOrd="0" presId="urn:microsoft.com/office/officeart/2005/8/layout/default"/>
    <dgm:cxn modelId="{6FFB510D-E730-4CAA-BBFC-8C25CE92683E}" type="presOf" srcId="{745C14D6-10B6-4171-AC89-0840BB3173DF}" destId="{8C1583C5-A22E-43B5-A864-7ED15054969C}" srcOrd="0" destOrd="0" presId="urn:microsoft.com/office/officeart/2005/8/layout/default"/>
    <dgm:cxn modelId="{9E966715-9D72-437C-ABC7-A7CD3DC09938}" type="presOf" srcId="{4881B24F-5F7C-4C67-B3D0-954E4FB11F93}" destId="{BFA415DA-4788-41A9-A26B-94488F776D42}" srcOrd="0" destOrd="0" presId="urn:microsoft.com/office/officeart/2005/8/layout/default"/>
    <dgm:cxn modelId="{9244423C-3A76-4942-A5AB-1859B2F61869}" srcId="{4881B24F-5F7C-4C67-B3D0-954E4FB11F93}" destId="{7C5C5CD3-F878-4AF7-92DE-71D6451C7E9F}" srcOrd="1" destOrd="0" parTransId="{46E0ADBA-5BC0-4EF4-A801-4B21F33FA80B}" sibTransId="{05E09422-B297-4DE5-9236-16FB569D2EF1}"/>
    <dgm:cxn modelId="{93CB9DAD-B143-46F3-ABBB-28E1A0BF30EE}" srcId="{4881B24F-5F7C-4C67-B3D0-954E4FB11F93}" destId="{745C14D6-10B6-4171-AC89-0840BB3173DF}" srcOrd="0" destOrd="0" parTransId="{E8567EBB-5FB2-42F8-A7B6-1EBFC411D012}" sibTransId="{E106E001-2864-4494-8612-678DD73EC68A}"/>
    <dgm:cxn modelId="{84B9AF99-5FD9-45C8-964F-3D877755B07B}" type="presParOf" srcId="{BFA415DA-4788-41A9-A26B-94488F776D42}" destId="{8C1583C5-A22E-43B5-A864-7ED15054969C}" srcOrd="0" destOrd="0" presId="urn:microsoft.com/office/officeart/2005/8/layout/default"/>
    <dgm:cxn modelId="{F87BD998-F196-4A64-BFFD-EDB456E4033B}" type="presParOf" srcId="{BFA415DA-4788-41A9-A26B-94488F776D42}" destId="{6D31300A-2A87-4355-9DD4-78C90117924A}" srcOrd="1" destOrd="0" presId="urn:microsoft.com/office/officeart/2005/8/layout/default"/>
    <dgm:cxn modelId="{FD6B0609-9511-436C-BB61-523D92866EBA}" type="presParOf" srcId="{BFA415DA-4788-41A9-A26B-94488F776D42}" destId="{4A7E46F2-ED8D-4CC1-9C33-707887A6806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FCB7CE-34E6-470C-933D-F3DC12F054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3FF07A6-24FA-4CA2-80D0-0D714CAB873F}">
      <dgm:prSet/>
      <dgm:spPr/>
      <dgm:t>
        <a:bodyPr/>
        <a:lstStyle/>
        <a:p>
          <a:pPr>
            <a:defRPr cap="all"/>
          </a:pPr>
          <a:r>
            <a:rPr lang="en-GB"/>
            <a:t>Test the prompts</a:t>
          </a:r>
          <a:endParaRPr lang="en-US"/>
        </a:p>
      </dgm:t>
    </dgm:pt>
    <dgm:pt modelId="{65D918F2-6EEA-43BE-A23A-DC5DB6B4F968}" type="parTrans" cxnId="{B1CD392D-6520-4F5D-9D0A-0B6F23633985}">
      <dgm:prSet/>
      <dgm:spPr/>
      <dgm:t>
        <a:bodyPr/>
        <a:lstStyle/>
        <a:p>
          <a:endParaRPr lang="en-US"/>
        </a:p>
      </dgm:t>
    </dgm:pt>
    <dgm:pt modelId="{8B80BCEB-F64F-4711-8896-CD6F97A793B6}" type="sibTrans" cxnId="{B1CD392D-6520-4F5D-9D0A-0B6F23633985}">
      <dgm:prSet/>
      <dgm:spPr/>
      <dgm:t>
        <a:bodyPr/>
        <a:lstStyle/>
        <a:p>
          <a:endParaRPr lang="en-US"/>
        </a:p>
      </dgm:t>
    </dgm:pt>
    <dgm:pt modelId="{02A92D51-25AF-4E73-B36C-E4E62680CE81}">
      <dgm:prSet/>
      <dgm:spPr/>
      <dgm:t>
        <a:bodyPr/>
        <a:lstStyle/>
        <a:p>
          <a:pPr>
            <a:defRPr cap="all"/>
          </a:pPr>
          <a:r>
            <a:rPr lang="en-GB"/>
            <a:t>Run solution</a:t>
          </a:r>
          <a:endParaRPr lang="en-US"/>
        </a:p>
      </dgm:t>
    </dgm:pt>
    <dgm:pt modelId="{EC33E99F-EDA8-4452-BD7A-8D09EE4EE1AD}" type="parTrans" cxnId="{AD015DD7-2C2E-4C43-804D-21F95AF6F32B}">
      <dgm:prSet/>
      <dgm:spPr/>
      <dgm:t>
        <a:bodyPr/>
        <a:lstStyle/>
        <a:p>
          <a:endParaRPr lang="en-US"/>
        </a:p>
      </dgm:t>
    </dgm:pt>
    <dgm:pt modelId="{CD6275B8-75F3-420C-963A-A0EC37477E9E}" type="sibTrans" cxnId="{AD015DD7-2C2E-4C43-804D-21F95AF6F32B}">
      <dgm:prSet/>
      <dgm:spPr/>
      <dgm:t>
        <a:bodyPr/>
        <a:lstStyle/>
        <a:p>
          <a:endParaRPr lang="en-US"/>
        </a:p>
      </dgm:t>
    </dgm:pt>
    <dgm:pt modelId="{C8539915-1420-48C0-82E8-8BC38DFBCEE8}" type="pres">
      <dgm:prSet presAssocID="{FDFCB7CE-34E6-470C-933D-F3DC12F05466}" presName="root" presStyleCnt="0">
        <dgm:presLayoutVars>
          <dgm:dir/>
          <dgm:resizeHandles val="exact"/>
        </dgm:presLayoutVars>
      </dgm:prSet>
      <dgm:spPr/>
    </dgm:pt>
    <dgm:pt modelId="{A060E727-3BFB-43CC-8115-5D0E10117FAF}" type="pres">
      <dgm:prSet presAssocID="{43FF07A6-24FA-4CA2-80D0-0D714CAB873F}" presName="compNode" presStyleCnt="0"/>
      <dgm:spPr/>
    </dgm:pt>
    <dgm:pt modelId="{BB370FC3-B1A5-4A63-A03A-3021DAAC2062}" type="pres">
      <dgm:prSet presAssocID="{43FF07A6-24FA-4CA2-80D0-0D714CAB873F}" presName="iconBgRect" presStyleLbl="bgShp" presStyleIdx="0" presStyleCnt="2"/>
      <dgm:spPr/>
    </dgm:pt>
    <dgm:pt modelId="{336509E6-0EA2-4A23-A66D-B5F5B8AFE18D}" type="pres">
      <dgm:prSet presAssocID="{43FF07A6-24FA-4CA2-80D0-0D714CAB87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1909352-B1D7-4BEE-BFF9-DC5301036C6E}" type="pres">
      <dgm:prSet presAssocID="{43FF07A6-24FA-4CA2-80D0-0D714CAB873F}" presName="spaceRect" presStyleCnt="0"/>
      <dgm:spPr/>
    </dgm:pt>
    <dgm:pt modelId="{879D4A20-0199-4335-B5A2-5313419D91AD}" type="pres">
      <dgm:prSet presAssocID="{43FF07A6-24FA-4CA2-80D0-0D714CAB873F}" presName="textRect" presStyleLbl="revTx" presStyleIdx="0" presStyleCnt="2">
        <dgm:presLayoutVars>
          <dgm:chMax val="1"/>
          <dgm:chPref val="1"/>
        </dgm:presLayoutVars>
      </dgm:prSet>
      <dgm:spPr/>
    </dgm:pt>
    <dgm:pt modelId="{08C3822C-346B-49DC-ABD0-47A7728E2636}" type="pres">
      <dgm:prSet presAssocID="{8B80BCEB-F64F-4711-8896-CD6F97A793B6}" presName="sibTrans" presStyleCnt="0"/>
      <dgm:spPr/>
    </dgm:pt>
    <dgm:pt modelId="{A43A3396-3DFD-4C94-B913-E8AB7BCE06B3}" type="pres">
      <dgm:prSet presAssocID="{02A92D51-25AF-4E73-B36C-E4E62680CE81}" presName="compNode" presStyleCnt="0"/>
      <dgm:spPr/>
    </dgm:pt>
    <dgm:pt modelId="{703D9DF1-9495-494C-BB12-3CFF444B1D7E}" type="pres">
      <dgm:prSet presAssocID="{02A92D51-25AF-4E73-B36C-E4E62680CE81}" presName="iconBgRect" presStyleLbl="bgShp" presStyleIdx="1" presStyleCnt="2"/>
      <dgm:spPr/>
    </dgm:pt>
    <dgm:pt modelId="{B53D1413-F831-40D4-8E53-5BB6A08C3474}" type="pres">
      <dgm:prSet presAssocID="{02A92D51-25AF-4E73-B36C-E4E62680CE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435285F-8D80-432D-96F3-3D1B0BC32AE7}" type="pres">
      <dgm:prSet presAssocID="{02A92D51-25AF-4E73-B36C-E4E62680CE81}" presName="spaceRect" presStyleCnt="0"/>
      <dgm:spPr/>
    </dgm:pt>
    <dgm:pt modelId="{924F73CC-7DE4-4D81-BE31-DEC3970BC7F4}" type="pres">
      <dgm:prSet presAssocID="{02A92D51-25AF-4E73-B36C-E4E62680CE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BDAE426-5AD4-43EB-857D-BE4FC8C65A32}" type="presOf" srcId="{FDFCB7CE-34E6-470C-933D-F3DC12F05466}" destId="{C8539915-1420-48C0-82E8-8BC38DFBCEE8}" srcOrd="0" destOrd="0" presId="urn:microsoft.com/office/officeart/2018/5/layout/IconCircleLabelList"/>
    <dgm:cxn modelId="{B1CD392D-6520-4F5D-9D0A-0B6F23633985}" srcId="{FDFCB7CE-34E6-470C-933D-F3DC12F05466}" destId="{43FF07A6-24FA-4CA2-80D0-0D714CAB873F}" srcOrd="0" destOrd="0" parTransId="{65D918F2-6EEA-43BE-A23A-DC5DB6B4F968}" sibTransId="{8B80BCEB-F64F-4711-8896-CD6F97A793B6}"/>
    <dgm:cxn modelId="{57D0C06F-D24F-4C3D-ACC3-75A37704BBCB}" type="presOf" srcId="{02A92D51-25AF-4E73-B36C-E4E62680CE81}" destId="{924F73CC-7DE4-4D81-BE31-DEC3970BC7F4}" srcOrd="0" destOrd="0" presId="urn:microsoft.com/office/officeart/2018/5/layout/IconCircleLabelList"/>
    <dgm:cxn modelId="{51419E76-D228-40A9-A16A-91FCB7D8B674}" type="presOf" srcId="{43FF07A6-24FA-4CA2-80D0-0D714CAB873F}" destId="{879D4A20-0199-4335-B5A2-5313419D91AD}" srcOrd="0" destOrd="0" presId="urn:microsoft.com/office/officeart/2018/5/layout/IconCircleLabelList"/>
    <dgm:cxn modelId="{AD015DD7-2C2E-4C43-804D-21F95AF6F32B}" srcId="{FDFCB7CE-34E6-470C-933D-F3DC12F05466}" destId="{02A92D51-25AF-4E73-B36C-E4E62680CE81}" srcOrd="1" destOrd="0" parTransId="{EC33E99F-EDA8-4452-BD7A-8D09EE4EE1AD}" sibTransId="{CD6275B8-75F3-420C-963A-A0EC37477E9E}"/>
    <dgm:cxn modelId="{DA7A6709-CB8E-4969-8185-746013A3F4BD}" type="presParOf" srcId="{C8539915-1420-48C0-82E8-8BC38DFBCEE8}" destId="{A060E727-3BFB-43CC-8115-5D0E10117FAF}" srcOrd="0" destOrd="0" presId="urn:microsoft.com/office/officeart/2018/5/layout/IconCircleLabelList"/>
    <dgm:cxn modelId="{25D451B2-7B05-4595-A652-E14E939723E5}" type="presParOf" srcId="{A060E727-3BFB-43CC-8115-5D0E10117FAF}" destId="{BB370FC3-B1A5-4A63-A03A-3021DAAC2062}" srcOrd="0" destOrd="0" presId="urn:microsoft.com/office/officeart/2018/5/layout/IconCircleLabelList"/>
    <dgm:cxn modelId="{21BFD1A3-7B20-4F69-9DED-14C5BC1D4F46}" type="presParOf" srcId="{A060E727-3BFB-43CC-8115-5D0E10117FAF}" destId="{336509E6-0EA2-4A23-A66D-B5F5B8AFE18D}" srcOrd="1" destOrd="0" presId="urn:microsoft.com/office/officeart/2018/5/layout/IconCircleLabelList"/>
    <dgm:cxn modelId="{2775D556-49CE-4331-8F43-6EF9CAB44761}" type="presParOf" srcId="{A060E727-3BFB-43CC-8115-5D0E10117FAF}" destId="{51909352-B1D7-4BEE-BFF9-DC5301036C6E}" srcOrd="2" destOrd="0" presId="urn:microsoft.com/office/officeart/2018/5/layout/IconCircleLabelList"/>
    <dgm:cxn modelId="{FCC2B1BD-9E42-45EA-989E-182CDD008548}" type="presParOf" srcId="{A060E727-3BFB-43CC-8115-5D0E10117FAF}" destId="{879D4A20-0199-4335-B5A2-5313419D91AD}" srcOrd="3" destOrd="0" presId="urn:microsoft.com/office/officeart/2018/5/layout/IconCircleLabelList"/>
    <dgm:cxn modelId="{C11D3F53-FC63-4476-97CC-12C8F6A17723}" type="presParOf" srcId="{C8539915-1420-48C0-82E8-8BC38DFBCEE8}" destId="{08C3822C-346B-49DC-ABD0-47A7728E2636}" srcOrd="1" destOrd="0" presId="urn:microsoft.com/office/officeart/2018/5/layout/IconCircleLabelList"/>
    <dgm:cxn modelId="{1847F4AB-81D3-4128-A007-D5C02833AAB1}" type="presParOf" srcId="{C8539915-1420-48C0-82E8-8BC38DFBCEE8}" destId="{A43A3396-3DFD-4C94-B913-E8AB7BCE06B3}" srcOrd="2" destOrd="0" presId="urn:microsoft.com/office/officeart/2018/5/layout/IconCircleLabelList"/>
    <dgm:cxn modelId="{EE5FAB12-D54E-4768-8C56-752B59CC2A41}" type="presParOf" srcId="{A43A3396-3DFD-4C94-B913-E8AB7BCE06B3}" destId="{703D9DF1-9495-494C-BB12-3CFF444B1D7E}" srcOrd="0" destOrd="0" presId="urn:microsoft.com/office/officeart/2018/5/layout/IconCircleLabelList"/>
    <dgm:cxn modelId="{D33BA343-7710-4E82-A4B6-E3EEC2CE211E}" type="presParOf" srcId="{A43A3396-3DFD-4C94-B913-E8AB7BCE06B3}" destId="{B53D1413-F831-40D4-8E53-5BB6A08C3474}" srcOrd="1" destOrd="0" presId="urn:microsoft.com/office/officeart/2018/5/layout/IconCircleLabelList"/>
    <dgm:cxn modelId="{10F453DF-F18A-4E59-ACD4-865FBADF868E}" type="presParOf" srcId="{A43A3396-3DFD-4C94-B913-E8AB7BCE06B3}" destId="{D435285F-8D80-432D-96F3-3D1B0BC32AE7}" srcOrd="2" destOrd="0" presId="urn:microsoft.com/office/officeart/2018/5/layout/IconCircleLabelList"/>
    <dgm:cxn modelId="{7753EE4D-FE60-42BC-ACF2-33F78547D9CA}" type="presParOf" srcId="{A43A3396-3DFD-4C94-B913-E8AB7BCE06B3}" destId="{924F73CC-7DE4-4D81-BE31-DEC3970BC7F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61E234-1321-484C-8F59-D36A54A3533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0F3E5B77-B241-43C8-A365-27BFF4816364}">
      <dgm:prSet/>
      <dgm:spPr/>
      <dgm:t>
        <a:bodyPr/>
        <a:lstStyle/>
        <a:p>
          <a:pPr>
            <a:defRPr cap="all"/>
          </a:pPr>
          <a:r>
            <a:rPr lang="en-GB"/>
            <a:t>Run the game</a:t>
          </a:r>
          <a:endParaRPr lang="en-US"/>
        </a:p>
      </dgm:t>
    </dgm:pt>
    <dgm:pt modelId="{861BEB55-DA9B-486C-9709-553B1BDBA864}" type="parTrans" cxnId="{B99484FF-A195-4D06-AD2B-CF358794B463}">
      <dgm:prSet/>
      <dgm:spPr/>
      <dgm:t>
        <a:bodyPr/>
        <a:lstStyle/>
        <a:p>
          <a:endParaRPr lang="en-US"/>
        </a:p>
      </dgm:t>
    </dgm:pt>
    <dgm:pt modelId="{DC279382-0646-442B-A3C6-48BA79C51E80}" type="sibTrans" cxnId="{B99484FF-A195-4D06-AD2B-CF358794B463}">
      <dgm:prSet/>
      <dgm:spPr/>
      <dgm:t>
        <a:bodyPr/>
        <a:lstStyle/>
        <a:p>
          <a:endParaRPr lang="en-US"/>
        </a:p>
      </dgm:t>
    </dgm:pt>
    <dgm:pt modelId="{536050E3-9C1A-4EED-BFB4-5271DCCA1E3D}">
      <dgm:prSet/>
      <dgm:spPr/>
      <dgm:t>
        <a:bodyPr/>
        <a:lstStyle/>
        <a:p>
          <a:pPr>
            <a:defRPr cap="all"/>
          </a:pPr>
          <a:r>
            <a:rPr lang="en-GB"/>
            <a:t>Install dependencies</a:t>
          </a:r>
          <a:endParaRPr lang="en-US"/>
        </a:p>
      </dgm:t>
    </dgm:pt>
    <dgm:pt modelId="{1C3348BE-D55C-4746-A871-4B86B412C1F4}" type="parTrans" cxnId="{1928229A-23B5-4E19-86CB-8758AD8C1E19}">
      <dgm:prSet/>
      <dgm:spPr/>
      <dgm:t>
        <a:bodyPr/>
        <a:lstStyle/>
        <a:p>
          <a:endParaRPr lang="en-US"/>
        </a:p>
      </dgm:t>
    </dgm:pt>
    <dgm:pt modelId="{73078AD2-9E9A-408A-A468-961D231E0EE9}" type="sibTrans" cxnId="{1928229A-23B5-4E19-86CB-8758AD8C1E19}">
      <dgm:prSet/>
      <dgm:spPr/>
      <dgm:t>
        <a:bodyPr/>
        <a:lstStyle/>
        <a:p>
          <a:endParaRPr lang="en-US"/>
        </a:p>
      </dgm:t>
    </dgm:pt>
    <dgm:pt modelId="{4E895148-77D0-49A7-A856-85CAAA9A808F}">
      <dgm:prSet/>
      <dgm:spPr/>
      <dgm:t>
        <a:bodyPr/>
        <a:lstStyle/>
        <a:p>
          <a:pPr>
            <a:defRPr cap="all"/>
          </a:pPr>
          <a:r>
            <a:rPr lang="en-GB"/>
            <a:t>Run tests</a:t>
          </a:r>
          <a:endParaRPr lang="en-US"/>
        </a:p>
      </dgm:t>
    </dgm:pt>
    <dgm:pt modelId="{E955AD2D-DE36-4E70-B9F1-D0A6B0EE9049}" type="parTrans" cxnId="{3F0EE455-8CD9-470E-A7FF-879C477A283D}">
      <dgm:prSet/>
      <dgm:spPr/>
      <dgm:t>
        <a:bodyPr/>
        <a:lstStyle/>
        <a:p>
          <a:endParaRPr lang="en-US"/>
        </a:p>
      </dgm:t>
    </dgm:pt>
    <dgm:pt modelId="{C93EB277-47AF-426B-9FDE-49A2F5EC8A6F}" type="sibTrans" cxnId="{3F0EE455-8CD9-470E-A7FF-879C477A283D}">
      <dgm:prSet/>
      <dgm:spPr/>
      <dgm:t>
        <a:bodyPr/>
        <a:lstStyle/>
        <a:p>
          <a:endParaRPr lang="en-US"/>
        </a:p>
      </dgm:t>
    </dgm:pt>
    <dgm:pt modelId="{6D257D76-BA47-4098-BCFB-2A11DBC3BE23}">
      <dgm:prSet/>
      <dgm:spPr/>
      <dgm:t>
        <a:bodyPr/>
        <a:lstStyle/>
        <a:p>
          <a:pPr>
            <a:defRPr cap="all"/>
          </a:pPr>
          <a:r>
            <a:rPr lang="en-GB"/>
            <a:t>Build the game</a:t>
          </a:r>
          <a:endParaRPr lang="en-US"/>
        </a:p>
      </dgm:t>
    </dgm:pt>
    <dgm:pt modelId="{60436BD9-6A14-4C5C-A998-B5431F0CC497}" type="parTrans" cxnId="{B632B79B-8718-48E4-A7FA-A8C15B86D198}">
      <dgm:prSet/>
      <dgm:spPr/>
      <dgm:t>
        <a:bodyPr/>
        <a:lstStyle/>
        <a:p>
          <a:endParaRPr lang="en-US"/>
        </a:p>
      </dgm:t>
    </dgm:pt>
    <dgm:pt modelId="{CE53C558-DDD7-4D82-B4F0-EAE709725C61}" type="sibTrans" cxnId="{B632B79B-8718-48E4-A7FA-A8C15B86D198}">
      <dgm:prSet/>
      <dgm:spPr/>
      <dgm:t>
        <a:bodyPr/>
        <a:lstStyle/>
        <a:p>
          <a:endParaRPr lang="en-US"/>
        </a:p>
      </dgm:t>
    </dgm:pt>
    <dgm:pt modelId="{4741244C-9726-481F-90C9-11F6B72DBBB1}">
      <dgm:prSet/>
      <dgm:spPr/>
      <dgm:t>
        <a:bodyPr/>
        <a:lstStyle/>
        <a:p>
          <a:pPr>
            <a:defRPr cap="all"/>
          </a:pPr>
          <a:r>
            <a:rPr lang="en-GB"/>
            <a:t>Deploy the game</a:t>
          </a:r>
          <a:endParaRPr lang="en-US"/>
        </a:p>
      </dgm:t>
    </dgm:pt>
    <dgm:pt modelId="{CA71BEF5-3F7A-44E7-BB2F-350AD11BF7A5}" type="parTrans" cxnId="{51929F59-794A-43DE-B191-0E8D6AC68BC3}">
      <dgm:prSet/>
      <dgm:spPr/>
      <dgm:t>
        <a:bodyPr/>
        <a:lstStyle/>
        <a:p>
          <a:endParaRPr lang="en-US"/>
        </a:p>
      </dgm:t>
    </dgm:pt>
    <dgm:pt modelId="{FD56125B-2694-4311-B89C-04348CE9A7C0}" type="sibTrans" cxnId="{51929F59-794A-43DE-B191-0E8D6AC68BC3}">
      <dgm:prSet/>
      <dgm:spPr/>
      <dgm:t>
        <a:bodyPr/>
        <a:lstStyle/>
        <a:p>
          <a:endParaRPr lang="en-US"/>
        </a:p>
      </dgm:t>
    </dgm:pt>
    <dgm:pt modelId="{D5E9E350-17D6-41BB-AB6F-8E24B75D080B}" type="pres">
      <dgm:prSet presAssocID="{6061E234-1321-484C-8F59-D36A54A35330}" presName="root" presStyleCnt="0">
        <dgm:presLayoutVars>
          <dgm:dir/>
          <dgm:resizeHandles val="exact"/>
        </dgm:presLayoutVars>
      </dgm:prSet>
      <dgm:spPr/>
    </dgm:pt>
    <dgm:pt modelId="{D7B3AAC9-D07B-4024-8E05-371FAA9F2D18}" type="pres">
      <dgm:prSet presAssocID="{0F3E5B77-B241-43C8-A365-27BFF4816364}" presName="compNode" presStyleCnt="0"/>
      <dgm:spPr/>
    </dgm:pt>
    <dgm:pt modelId="{77081AA6-1944-4F15-93D9-22CB5568E17E}" type="pres">
      <dgm:prSet presAssocID="{0F3E5B77-B241-43C8-A365-27BFF4816364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B931F1C-2459-4099-A139-F32A92A8ADB2}" type="pres">
      <dgm:prSet presAssocID="{0F3E5B77-B241-43C8-A365-27BFF48163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lege Football"/>
        </a:ext>
      </dgm:extLst>
    </dgm:pt>
    <dgm:pt modelId="{EF2DC648-79DB-4EE5-8DFF-C12477371923}" type="pres">
      <dgm:prSet presAssocID="{0F3E5B77-B241-43C8-A365-27BFF4816364}" presName="spaceRect" presStyleCnt="0"/>
      <dgm:spPr/>
    </dgm:pt>
    <dgm:pt modelId="{C98D61D6-BC74-4215-802E-0291E4006028}" type="pres">
      <dgm:prSet presAssocID="{0F3E5B77-B241-43C8-A365-27BFF4816364}" presName="textRect" presStyleLbl="revTx" presStyleIdx="0" presStyleCnt="5">
        <dgm:presLayoutVars>
          <dgm:chMax val="1"/>
          <dgm:chPref val="1"/>
        </dgm:presLayoutVars>
      </dgm:prSet>
      <dgm:spPr/>
    </dgm:pt>
    <dgm:pt modelId="{BC3C97B3-1BFF-4596-9695-5DBE5E76170F}" type="pres">
      <dgm:prSet presAssocID="{DC279382-0646-442B-A3C6-48BA79C51E80}" presName="sibTrans" presStyleCnt="0"/>
      <dgm:spPr/>
    </dgm:pt>
    <dgm:pt modelId="{DD40E336-8846-45F9-8770-07E4CB35F128}" type="pres">
      <dgm:prSet presAssocID="{536050E3-9C1A-4EED-BFB4-5271DCCA1E3D}" presName="compNode" presStyleCnt="0"/>
      <dgm:spPr/>
    </dgm:pt>
    <dgm:pt modelId="{CADD328B-124E-450A-AD4C-623E3FDA1B93}" type="pres">
      <dgm:prSet presAssocID="{536050E3-9C1A-4EED-BFB4-5271DCCA1E3D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441CB50-980F-41A4-92E6-3951888AAA42}" type="pres">
      <dgm:prSet presAssocID="{536050E3-9C1A-4EED-BFB4-5271DCCA1E3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9C538303-3EC1-4F4D-A6B0-DBD74C1DC403}" type="pres">
      <dgm:prSet presAssocID="{536050E3-9C1A-4EED-BFB4-5271DCCA1E3D}" presName="spaceRect" presStyleCnt="0"/>
      <dgm:spPr/>
    </dgm:pt>
    <dgm:pt modelId="{DF9B59A8-FA49-4C47-9354-6C528E6B9001}" type="pres">
      <dgm:prSet presAssocID="{536050E3-9C1A-4EED-BFB4-5271DCCA1E3D}" presName="textRect" presStyleLbl="revTx" presStyleIdx="1" presStyleCnt="5">
        <dgm:presLayoutVars>
          <dgm:chMax val="1"/>
          <dgm:chPref val="1"/>
        </dgm:presLayoutVars>
      </dgm:prSet>
      <dgm:spPr/>
    </dgm:pt>
    <dgm:pt modelId="{DCD06202-915F-428F-885C-8171437D4D84}" type="pres">
      <dgm:prSet presAssocID="{73078AD2-9E9A-408A-A468-961D231E0EE9}" presName="sibTrans" presStyleCnt="0"/>
      <dgm:spPr/>
    </dgm:pt>
    <dgm:pt modelId="{6CDF8973-521B-4657-AC40-A5BFCDE75DE5}" type="pres">
      <dgm:prSet presAssocID="{4E895148-77D0-49A7-A856-85CAAA9A808F}" presName="compNode" presStyleCnt="0"/>
      <dgm:spPr/>
    </dgm:pt>
    <dgm:pt modelId="{6BF12B07-E2E0-461E-9BEE-27B32EBF13F3}" type="pres">
      <dgm:prSet presAssocID="{4E895148-77D0-49A7-A856-85CAAA9A808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366E366-8D9B-4C29-B326-D4584271E383}" type="pres">
      <dgm:prSet presAssocID="{4E895148-77D0-49A7-A856-85CAAA9A80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tionary Remove"/>
        </a:ext>
      </dgm:extLst>
    </dgm:pt>
    <dgm:pt modelId="{E1385CE6-1122-4CD1-BF4A-D5182FE53C09}" type="pres">
      <dgm:prSet presAssocID="{4E895148-77D0-49A7-A856-85CAAA9A808F}" presName="spaceRect" presStyleCnt="0"/>
      <dgm:spPr/>
    </dgm:pt>
    <dgm:pt modelId="{4D1CF912-8413-4731-BEBA-9F86B5ACD432}" type="pres">
      <dgm:prSet presAssocID="{4E895148-77D0-49A7-A856-85CAAA9A808F}" presName="textRect" presStyleLbl="revTx" presStyleIdx="2" presStyleCnt="5">
        <dgm:presLayoutVars>
          <dgm:chMax val="1"/>
          <dgm:chPref val="1"/>
        </dgm:presLayoutVars>
      </dgm:prSet>
      <dgm:spPr/>
    </dgm:pt>
    <dgm:pt modelId="{EE4E4482-D32A-44E9-8481-9CF0A1234BAC}" type="pres">
      <dgm:prSet presAssocID="{C93EB277-47AF-426B-9FDE-49A2F5EC8A6F}" presName="sibTrans" presStyleCnt="0"/>
      <dgm:spPr/>
    </dgm:pt>
    <dgm:pt modelId="{73398458-55B3-456E-AF14-E3EF4DF71694}" type="pres">
      <dgm:prSet presAssocID="{6D257D76-BA47-4098-BCFB-2A11DBC3BE23}" presName="compNode" presStyleCnt="0"/>
      <dgm:spPr/>
    </dgm:pt>
    <dgm:pt modelId="{1E93C6D2-E404-4CC8-91B7-81AC23FC021C}" type="pres">
      <dgm:prSet presAssocID="{6D257D76-BA47-4098-BCFB-2A11DBC3BE2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3B8B8DE-114A-448D-8ABA-1B16C7C9B1E7}" type="pres">
      <dgm:prSet presAssocID="{6D257D76-BA47-4098-BCFB-2A11DBC3BE2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794BE375-6A0A-43D2-ABF2-47D4220C06AE}" type="pres">
      <dgm:prSet presAssocID="{6D257D76-BA47-4098-BCFB-2A11DBC3BE23}" presName="spaceRect" presStyleCnt="0"/>
      <dgm:spPr/>
    </dgm:pt>
    <dgm:pt modelId="{2D60EEFA-4537-4B1D-B4D6-3652DFB71EBF}" type="pres">
      <dgm:prSet presAssocID="{6D257D76-BA47-4098-BCFB-2A11DBC3BE23}" presName="textRect" presStyleLbl="revTx" presStyleIdx="3" presStyleCnt="5">
        <dgm:presLayoutVars>
          <dgm:chMax val="1"/>
          <dgm:chPref val="1"/>
        </dgm:presLayoutVars>
      </dgm:prSet>
      <dgm:spPr/>
    </dgm:pt>
    <dgm:pt modelId="{6DEB9A8F-75A2-46F3-8955-63A12919D372}" type="pres">
      <dgm:prSet presAssocID="{CE53C558-DDD7-4D82-B4F0-EAE709725C61}" presName="sibTrans" presStyleCnt="0"/>
      <dgm:spPr/>
    </dgm:pt>
    <dgm:pt modelId="{CB4746FF-3D39-4798-8132-29DC1EA1306B}" type="pres">
      <dgm:prSet presAssocID="{4741244C-9726-481F-90C9-11F6B72DBBB1}" presName="compNode" presStyleCnt="0"/>
      <dgm:spPr/>
    </dgm:pt>
    <dgm:pt modelId="{7B41F98B-E960-4D2C-B650-5B0CEB9029C8}" type="pres">
      <dgm:prSet presAssocID="{4741244C-9726-481F-90C9-11F6B72DBBB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47BD93C-FF2D-4954-88E7-167EC207302C}" type="pres">
      <dgm:prSet presAssocID="{4741244C-9726-481F-90C9-11F6B72DBB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C3DDD805-CD0D-4F86-9DA3-9F86BEE80F1E}" type="pres">
      <dgm:prSet presAssocID="{4741244C-9726-481F-90C9-11F6B72DBBB1}" presName="spaceRect" presStyleCnt="0"/>
      <dgm:spPr/>
    </dgm:pt>
    <dgm:pt modelId="{7EE00E79-F9A6-428C-93F5-0C55312466AE}" type="pres">
      <dgm:prSet presAssocID="{4741244C-9726-481F-90C9-11F6B72DBBB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B26CC31-646E-45DC-94F5-B7E654A0C2C0}" type="presOf" srcId="{4E895148-77D0-49A7-A856-85CAAA9A808F}" destId="{4D1CF912-8413-4731-BEBA-9F86B5ACD432}" srcOrd="0" destOrd="0" presId="urn:microsoft.com/office/officeart/2018/5/layout/IconLeafLabelList"/>
    <dgm:cxn modelId="{6B4B404F-BC49-4FE7-A360-731F53365771}" type="presOf" srcId="{6061E234-1321-484C-8F59-D36A54A35330}" destId="{D5E9E350-17D6-41BB-AB6F-8E24B75D080B}" srcOrd="0" destOrd="0" presId="urn:microsoft.com/office/officeart/2018/5/layout/IconLeafLabelList"/>
    <dgm:cxn modelId="{3F0EE455-8CD9-470E-A7FF-879C477A283D}" srcId="{6061E234-1321-484C-8F59-D36A54A35330}" destId="{4E895148-77D0-49A7-A856-85CAAA9A808F}" srcOrd="2" destOrd="0" parTransId="{E955AD2D-DE36-4E70-B9F1-D0A6B0EE9049}" sibTransId="{C93EB277-47AF-426B-9FDE-49A2F5EC8A6F}"/>
    <dgm:cxn modelId="{51929F59-794A-43DE-B191-0E8D6AC68BC3}" srcId="{6061E234-1321-484C-8F59-D36A54A35330}" destId="{4741244C-9726-481F-90C9-11F6B72DBBB1}" srcOrd="4" destOrd="0" parTransId="{CA71BEF5-3F7A-44E7-BB2F-350AD11BF7A5}" sibTransId="{FD56125B-2694-4311-B89C-04348CE9A7C0}"/>
    <dgm:cxn modelId="{1928229A-23B5-4E19-86CB-8758AD8C1E19}" srcId="{6061E234-1321-484C-8F59-D36A54A35330}" destId="{536050E3-9C1A-4EED-BFB4-5271DCCA1E3D}" srcOrd="1" destOrd="0" parTransId="{1C3348BE-D55C-4746-A871-4B86B412C1F4}" sibTransId="{73078AD2-9E9A-408A-A468-961D231E0EE9}"/>
    <dgm:cxn modelId="{B632B79B-8718-48E4-A7FA-A8C15B86D198}" srcId="{6061E234-1321-484C-8F59-D36A54A35330}" destId="{6D257D76-BA47-4098-BCFB-2A11DBC3BE23}" srcOrd="3" destOrd="0" parTransId="{60436BD9-6A14-4C5C-A998-B5431F0CC497}" sibTransId="{CE53C558-DDD7-4D82-B4F0-EAE709725C61}"/>
    <dgm:cxn modelId="{E5643BA0-0E60-4239-BFC0-FEA7D060F227}" type="presOf" srcId="{536050E3-9C1A-4EED-BFB4-5271DCCA1E3D}" destId="{DF9B59A8-FA49-4C47-9354-6C528E6B9001}" srcOrd="0" destOrd="0" presId="urn:microsoft.com/office/officeart/2018/5/layout/IconLeafLabelList"/>
    <dgm:cxn modelId="{AB520CBD-DF6A-4C43-913C-19EEE5ECABAD}" type="presOf" srcId="{6D257D76-BA47-4098-BCFB-2A11DBC3BE23}" destId="{2D60EEFA-4537-4B1D-B4D6-3652DFB71EBF}" srcOrd="0" destOrd="0" presId="urn:microsoft.com/office/officeart/2018/5/layout/IconLeafLabelList"/>
    <dgm:cxn modelId="{B9383ACB-7B58-44CA-9C93-E222B7FB578C}" type="presOf" srcId="{0F3E5B77-B241-43C8-A365-27BFF4816364}" destId="{C98D61D6-BC74-4215-802E-0291E4006028}" srcOrd="0" destOrd="0" presId="urn:microsoft.com/office/officeart/2018/5/layout/IconLeafLabelList"/>
    <dgm:cxn modelId="{A55AE9E9-1DC6-4AEB-873F-6B977D8E3761}" type="presOf" srcId="{4741244C-9726-481F-90C9-11F6B72DBBB1}" destId="{7EE00E79-F9A6-428C-93F5-0C55312466AE}" srcOrd="0" destOrd="0" presId="urn:microsoft.com/office/officeart/2018/5/layout/IconLeafLabelList"/>
    <dgm:cxn modelId="{B99484FF-A195-4D06-AD2B-CF358794B463}" srcId="{6061E234-1321-484C-8F59-D36A54A35330}" destId="{0F3E5B77-B241-43C8-A365-27BFF4816364}" srcOrd="0" destOrd="0" parTransId="{861BEB55-DA9B-486C-9709-553B1BDBA864}" sibTransId="{DC279382-0646-442B-A3C6-48BA79C51E80}"/>
    <dgm:cxn modelId="{F941E08E-F2A1-4298-9F08-9E1CBE39EEBF}" type="presParOf" srcId="{D5E9E350-17D6-41BB-AB6F-8E24B75D080B}" destId="{D7B3AAC9-D07B-4024-8E05-371FAA9F2D18}" srcOrd="0" destOrd="0" presId="urn:microsoft.com/office/officeart/2018/5/layout/IconLeafLabelList"/>
    <dgm:cxn modelId="{E07AB338-9321-4A90-9894-40F41023CD21}" type="presParOf" srcId="{D7B3AAC9-D07B-4024-8E05-371FAA9F2D18}" destId="{77081AA6-1944-4F15-93D9-22CB5568E17E}" srcOrd="0" destOrd="0" presId="urn:microsoft.com/office/officeart/2018/5/layout/IconLeafLabelList"/>
    <dgm:cxn modelId="{062B1820-5BCB-4266-AE1D-7CBF3C461C99}" type="presParOf" srcId="{D7B3AAC9-D07B-4024-8E05-371FAA9F2D18}" destId="{7B931F1C-2459-4099-A139-F32A92A8ADB2}" srcOrd="1" destOrd="0" presId="urn:microsoft.com/office/officeart/2018/5/layout/IconLeafLabelList"/>
    <dgm:cxn modelId="{BA56F88E-198B-4119-934F-F3B256E50B9F}" type="presParOf" srcId="{D7B3AAC9-D07B-4024-8E05-371FAA9F2D18}" destId="{EF2DC648-79DB-4EE5-8DFF-C12477371923}" srcOrd="2" destOrd="0" presId="urn:microsoft.com/office/officeart/2018/5/layout/IconLeafLabelList"/>
    <dgm:cxn modelId="{0C29C5EE-774C-4FEE-8DFD-1CFA3BD0C78C}" type="presParOf" srcId="{D7B3AAC9-D07B-4024-8E05-371FAA9F2D18}" destId="{C98D61D6-BC74-4215-802E-0291E4006028}" srcOrd="3" destOrd="0" presId="urn:microsoft.com/office/officeart/2018/5/layout/IconLeafLabelList"/>
    <dgm:cxn modelId="{01470442-BEF7-4F42-BCC1-1964DA8F6E52}" type="presParOf" srcId="{D5E9E350-17D6-41BB-AB6F-8E24B75D080B}" destId="{BC3C97B3-1BFF-4596-9695-5DBE5E76170F}" srcOrd="1" destOrd="0" presId="urn:microsoft.com/office/officeart/2018/5/layout/IconLeafLabelList"/>
    <dgm:cxn modelId="{9A11A38D-E8BF-4C15-AE61-B6C1FF29468E}" type="presParOf" srcId="{D5E9E350-17D6-41BB-AB6F-8E24B75D080B}" destId="{DD40E336-8846-45F9-8770-07E4CB35F128}" srcOrd="2" destOrd="0" presId="urn:microsoft.com/office/officeart/2018/5/layout/IconLeafLabelList"/>
    <dgm:cxn modelId="{ECE6858D-545F-4B1F-B2A2-B972BB1F78C4}" type="presParOf" srcId="{DD40E336-8846-45F9-8770-07E4CB35F128}" destId="{CADD328B-124E-450A-AD4C-623E3FDA1B93}" srcOrd="0" destOrd="0" presId="urn:microsoft.com/office/officeart/2018/5/layout/IconLeafLabelList"/>
    <dgm:cxn modelId="{74204300-C592-455B-868B-54872C368F08}" type="presParOf" srcId="{DD40E336-8846-45F9-8770-07E4CB35F128}" destId="{9441CB50-980F-41A4-92E6-3951888AAA42}" srcOrd="1" destOrd="0" presId="urn:microsoft.com/office/officeart/2018/5/layout/IconLeafLabelList"/>
    <dgm:cxn modelId="{5D3CBF5A-2E05-48A0-A0D0-D8671105D54C}" type="presParOf" srcId="{DD40E336-8846-45F9-8770-07E4CB35F128}" destId="{9C538303-3EC1-4F4D-A6B0-DBD74C1DC403}" srcOrd="2" destOrd="0" presId="urn:microsoft.com/office/officeart/2018/5/layout/IconLeafLabelList"/>
    <dgm:cxn modelId="{CE5835FD-F776-4660-9065-CE72B663E08C}" type="presParOf" srcId="{DD40E336-8846-45F9-8770-07E4CB35F128}" destId="{DF9B59A8-FA49-4C47-9354-6C528E6B9001}" srcOrd="3" destOrd="0" presId="urn:microsoft.com/office/officeart/2018/5/layout/IconLeafLabelList"/>
    <dgm:cxn modelId="{1D4E4343-4675-4F73-AA04-4145059107BF}" type="presParOf" srcId="{D5E9E350-17D6-41BB-AB6F-8E24B75D080B}" destId="{DCD06202-915F-428F-885C-8171437D4D84}" srcOrd="3" destOrd="0" presId="urn:microsoft.com/office/officeart/2018/5/layout/IconLeafLabelList"/>
    <dgm:cxn modelId="{8868AFC3-2469-4DC9-AC87-18C92148592E}" type="presParOf" srcId="{D5E9E350-17D6-41BB-AB6F-8E24B75D080B}" destId="{6CDF8973-521B-4657-AC40-A5BFCDE75DE5}" srcOrd="4" destOrd="0" presId="urn:microsoft.com/office/officeart/2018/5/layout/IconLeafLabelList"/>
    <dgm:cxn modelId="{FA881BB7-96C7-46F3-92D9-32CDEA193ECF}" type="presParOf" srcId="{6CDF8973-521B-4657-AC40-A5BFCDE75DE5}" destId="{6BF12B07-E2E0-461E-9BEE-27B32EBF13F3}" srcOrd="0" destOrd="0" presId="urn:microsoft.com/office/officeart/2018/5/layout/IconLeafLabelList"/>
    <dgm:cxn modelId="{7B9F05C0-1DC8-4CD0-891E-DE7BF89DFB0C}" type="presParOf" srcId="{6CDF8973-521B-4657-AC40-A5BFCDE75DE5}" destId="{0366E366-8D9B-4C29-B326-D4584271E383}" srcOrd="1" destOrd="0" presId="urn:microsoft.com/office/officeart/2018/5/layout/IconLeafLabelList"/>
    <dgm:cxn modelId="{B3EF004F-31EE-45D7-A5FF-B00A22E9B52F}" type="presParOf" srcId="{6CDF8973-521B-4657-AC40-A5BFCDE75DE5}" destId="{E1385CE6-1122-4CD1-BF4A-D5182FE53C09}" srcOrd="2" destOrd="0" presId="urn:microsoft.com/office/officeart/2018/5/layout/IconLeafLabelList"/>
    <dgm:cxn modelId="{D5FD370A-A860-4ED8-944B-99A6BD0F585E}" type="presParOf" srcId="{6CDF8973-521B-4657-AC40-A5BFCDE75DE5}" destId="{4D1CF912-8413-4731-BEBA-9F86B5ACD432}" srcOrd="3" destOrd="0" presId="urn:microsoft.com/office/officeart/2018/5/layout/IconLeafLabelList"/>
    <dgm:cxn modelId="{6031E230-D3FE-4E78-82F6-91BC6F8B59C4}" type="presParOf" srcId="{D5E9E350-17D6-41BB-AB6F-8E24B75D080B}" destId="{EE4E4482-D32A-44E9-8481-9CF0A1234BAC}" srcOrd="5" destOrd="0" presId="urn:microsoft.com/office/officeart/2018/5/layout/IconLeafLabelList"/>
    <dgm:cxn modelId="{80533614-7C32-4544-B6D3-7BF461F36B6E}" type="presParOf" srcId="{D5E9E350-17D6-41BB-AB6F-8E24B75D080B}" destId="{73398458-55B3-456E-AF14-E3EF4DF71694}" srcOrd="6" destOrd="0" presId="urn:microsoft.com/office/officeart/2018/5/layout/IconLeafLabelList"/>
    <dgm:cxn modelId="{EC70E5DA-64A0-4F2A-B97F-681DAD964796}" type="presParOf" srcId="{73398458-55B3-456E-AF14-E3EF4DF71694}" destId="{1E93C6D2-E404-4CC8-91B7-81AC23FC021C}" srcOrd="0" destOrd="0" presId="urn:microsoft.com/office/officeart/2018/5/layout/IconLeafLabelList"/>
    <dgm:cxn modelId="{B5DB916E-3547-4DF7-A43D-4494E42F2452}" type="presParOf" srcId="{73398458-55B3-456E-AF14-E3EF4DF71694}" destId="{73B8B8DE-114A-448D-8ABA-1B16C7C9B1E7}" srcOrd="1" destOrd="0" presId="urn:microsoft.com/office/officeart/2018/5/layout/IconLeafLabelList"/>
    <dgm:cxn modelId="{214C7D99-7BA0-44F8-A1DA-3825E03FB216}" type="presParOf" srcId="{73398458-55B3-456E-AF14-E3EF4DF71694}" destId="{794BE375-6A0A-43D2-ABF2-47D4220C06AE}" srcOrd="2" destOrd="0" presId="urn:microsoft.com/office/officeart/2018/5/layout/IconLeafLabelList"/>
    <dgm:cxn modelId="{D8682DB9-8E20-4F23-8C76-23375A6C95B9}" type="presParOf" srcId="{73398458-55B3-456E-AF14-E3EF4DF71694}" destId="{2D60EEFA-4537-4B1D-B4D6-3652DFB71EBF}" srcOrd="3" destOrd="0" presId="urn:microsoft.com/office/officeart/2018/5/layout/IconLeafLabelList"/>
    <dgm:cxn modelId="{7FEDEA48-E60A-4B72-AD54-7931B7905606}" type="presParOf" srcId="{D5E9E350-17D6-41BB-AB6F-8E24B75D080B}" destId="{6DEB9A8F-75A2-46F3-8955-63A12919D372}" srcOrd="7" destOrd="0" presId="urn:microsoft.com/office/officeart/2018/5/layout/IconLeafLabelList"/>
    <dgm:cxn modelId="{0B1C9429-43F3-4BF9-8710-BB16F4BCF344}" type="presParOf" srcId="{D5E9E350-17D6-41BB-AB6F-8E24B75D080B}" destId="{CB4746FF-3D39-4798-8132-29DC1EA1306B}" srcOrd="8" destOrd="0" presId="urn:microsoft.com/office/officeart/2018/5/layout/IconLeafLabelList"/>
    <dgm:cxn modelId="{448F291C-6287-4CE9-BA27-41A105329342}" type="presParOf" srcId="{CB4746FF-3D39-4798-8132-29DC1EA1306B}" destId="{7B41F98B-E960-4D2C-B650-5B0CEB9029C8}" srcOrd="0" destOrd="0" presId="urn:microsoft.com/office/officeart/2018/5/layout/IconLeafLabelList"/>
    <dgm:cxn modelId="{E9EBF1AF-53E1-46D7-B47D-FFCE36B6BBF3}" type="presParOf" srcId="{CB4746FF-3D39-4798-8132-29DC1EA1306B}" destId="{E47BD93C-FF2D-4954-88E7-167EC207302C}" srcOrd="1" destOrd="0" presId="urn:microsoft.com/office/officeart/2018/5/layout/IconLeafLabelList"/>
    <dgm:cxn modelId="{5E0AC20B-7B32-47A0-A796-25542946866C}" type="presParOf" srcId="{CB4746FF-3D39-4798-8132-29DC1EA1306B}" destId="{C3DDD805-CD0D-4F86-9DA3-9F86BEE80F1E}" srcOrd="2" destOrd="0" presId="urn:microsoft.com/office/officeart/2018/5/layout/IconLeafLabelList"/>
    <dgm:cxn modelId="{0637F430-F774-4B98-8E90-98EC71432E0A}" type="presParOf" srcId="{CB4746FF-3D39-4798-8132-29DC1EA1306B}" destId="{7EE00E79-F9A6-428C-93F5-0C55312466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E171-99DB-4418-8C48-DD84FD2AC1BB}">
      <dsp:nvSpPr>
        <dsp:cNvPr id="0" name=""/>
        <dsp:cNvSpPr/>
      </dsp:nvSpPr>
      <dsp:spPr>
        <a:xfrm>
          <a:off x="5273" y="1153021"/>
          <a:ext cx="670359" cy="670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9025E-3E99-4A98-BC17-AD64B7E40EF4}">
      <dsp:nvSpPr>
        <dsp:cNvPr id="0" name=""/>
        <dsp:cNvSpPr/>
      </dsp:nvSpPr>
      <dsp:spPr>
        <a:xfrm>
          <a:off x="5273" y="1904511"/>
          <a:ext cx="1915312" cy="287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What is Copilot</a:t>
          </a:r>
          <a:endParaRPr lang="en-US" sz="2000" kern="1200"/>
        </a:p>
      </dsp:txBody>
      <dsp:txXfrm>
        <a:off x="5273" y="1904511"/>
        <a:ext cx="1915312" cy="287296"/>
      </dsp:txXfrm>
    </dsp:sp>
    <dsp:sp modelId="{F6B7E613-868C-498B-97F2-753D8DA04486}">
      <dsp:nvSpPr>
        <dsp:cNvPr id="0" name=""/>
        <dsp:cNvSpPr/>
      </dsp:nvSpPr>
      <dsp:spPr>
        <a:xfrm>
          <a:off x="5273" y="2229543"/>
          <a:ext cx="1915312" cy="810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C50E1-009C-43A4-9A67-3B2F8F36F191}">
      <dsp:nvSpPr>
        <dsp:cNvPr id="0" name=""/>
        <dsp:cNvSpPr/>
      </dsp:nvSpPr>
      <dsp:spPr>
        <a:xfrm>
          <a:off x="2255766" y="1153021"/>
          <a:ext cx="670359" cy="670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C8337-5F8C-47D3-A41F-1142940CCD67}">
      <dsp:nvSpPr>
        <dsp:cNvPr id="0" name=""/>
        <dsp:cNvSpPr/>
      </dsp:nvSpPr>
      <dsp:spPr>
        <a:xfrm>
          <a:off x="2255766" y="1904511"/>
          <a:ext cx="1915312" cy="287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Quick overview</a:t>
          </a:r>
          <a:endParaRPr lang="en-US" sz="2000" kern="1200"/>
        </a:p>
      </dsp:txBody>
      <dsp:txXfrm>
        <a:off x="2255766" y="1904511"/>
        <a:ext cx="1915312" cy="287296"/>
      </dsp:txXfrm>
    </dsp:sp>
    <dsp:sp modelId="{460FAF3C-4366-438C-B3AA-DB09B71EF02A}">
      <dsp:nvSpPr>
        <dsp:cNvPr id="0" name=""/>
        <dsp:cNvSpPr/>
      </dsp:nvSpPr>
      <dsp:spPr>
        <a:xfrm>
          <a:off x="2255766" y="2229543"/>
          <a:ext cx="1915312" cy="810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Modalities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How to think</a:t>
          </a:r>
          <a:endParaRPr lang="en-US" sz="1500" kern="1200"/>
        </a:p>
      </dsp:txBody>
      <dsp:txXfrm>
        <a:off x="2255766" y="2229543"/>
        <a:ext cx="1915312" cy="810239"/>
      </dsp:txXfrm>
    </dsp:sp>
    <dsp:sp modelId="{61100113-824B-4271-8E19-65ED6383E76B}">
      <dsp:nvSpPr>
        <dsp:cNvPr id="0" name=""/>
        <dsp:cNvSpPr/>
      </dsp:nvSpPr>
      <dsp:spPr>
        <a:xfrm>
          <a:off x="4506258" y="1153021"/>
          <a:ext cx="670359" cy="670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5D941-340B-4E2F-B421-D0E7ABA8E1D4}">
      <dsp:nvSpPr>
        <dsp:cNvPr id="0" name=""/>
        <dsp:cNvSpPr/>
      </dsp:nvSpPr>
      <dsp:spPr>
        <a:xfrm>
          <a:off x="4506258" y="1904511"/>
          <a:ext cx="1915312" cy="287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Green field</a:t>
          </a:r>
          <a:endParaRPr lang="en-US" sz="2000" kern="1200"/>
        </a:p>
      </dsp:txBody>
      <dsp:txXfrm>
        <a:off x="4506258" y="1904511"/>
        <a:ext cx="1915312" cy="287296"/>
      </dsp:txXfrm>
    </dsp:sp>
    <dsp:sp modelId="{6B3938A0-AB6D-470A-81FE-7CEC99E810C1}">
      <dsp:nvSpPr>
        <dsp:cNvPr id="0" name=""/>
        <dsp:cNvSpPr/>
      </dsp:nvSpPr>
      <dsp:spPr>
        <a:xfrm>
          <a:off x="4506258" y="2229543"/>
          <a:ext cx="1915312" cy="810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Scaffold projects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Let’s build a game</a:t>
          </a:r>
          <a:endParaRPr lang="en-US" sz="1500" kern="1200"/>
        </a:p>
      </dsp:txBody>
      <dsp:txXfrm>
        <a:off x="4506258" y="2229543"/>
        <a:ext cx="1915312" cy="810239"/>
      </dsp:txXfrm>
    </dsp:sp>
    <dsp:sp modelId="{42B82479-53A3-4463-A065-FA31BD12D1F6}">
      <dsp:nvSpPr>
        <dsp:cNvPr id="0" name=""/>
        <dsp:cNvSpPr/>
      </dsp:nvSpPr>
      <dsp:spPr>
        <a:xfrm>
          <a:off x="6756750" y="1153021"/>
          <a:ext cx="670359" cy="670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DF773-44CA-4641-ADAA-BA9B4E4058E1}">
      <dsp:nvSpPr>
        <dsp:cNvPr id="0" name=""/>
        <dsp:cNvSpPr/>
      </dsp:nvSpPr>
      <dsp:spPr>
        <a:xfrm>
          <a:off x="6756750" y="1904511"/>
          <a:ext cx="1915312" cy="287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Brown field</a:t>
          </a:r>
          <a:endParaRPr lang="en-US" sz="2000" kern="1200"/>
        </a:p>
      </dsp:txBody>
      <dsp:txXfrm>
        <a:off x="6756750" y="1904511"/>
        <a:ext cx="1915312" cy="287296"/>
      </dsp:txXfrm>
    </dsp:sp>
    <dsp:sp modelId="{9AA25631-DA30-4138-9528-189145F9F0A6}">
      <dsp:nvSpPr>
        <dsp:cNvPr id="0" name=""/>
        <dsp:cNvSpPr/>
      </dsp:nvSpPr>
      <dsp:spPr>
        <a:xfrm>
          <a:off x="6756750" y="2229543"/>
          <a:ext cx="1915312" cy="810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Add features, refactor, fix bugs etc</a:t>
          </a:r>
          <a:endParaRPr lang="en-US" sz="1500" kern="1200"/>
        </a:p>
      </dsp:txBody>
      <dsp:txXfrm>
        <a:off x="6756750" y="2229543"/>
        <a:ext cx="1915312" cy="810239"/>
      </dsp:txXfrm>
    </dsp:sp>
    <dsp:sp modelId="{92B4D7AF-2732-4E83-B635-E684154BB560}">
      <dsp:nvSpPr>
        <dsp:cNvPr id="0" name=""/>
        <dsp:cNvSpPr/>
      </dsp:nvSpPr>
      <dsp:spPr>
        <a:xfrm>
          <a:off x="9007242" y="1153021"/>
          <a:ext cx="670359" cy="670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07921-1E37-46CA-9E92-8ABAA0F35CA6}">
      <dsp:nvSpPr>
        <dsp:cNvPr id="0" name=""/>
        <dsp:cNvSpPr/>
      </dsp:nvSpPr>
      <dsp:spPr>
        <a:xfrm>
          <a:off x="9007242" y="1904511"/>
          <a:ext cx="1915312" cy="287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Wrap up</a:t>
          </a:r>
          <a:endParaRPr lang="en-US" sz="2000" kern="1200"/>
        </a:p>
      </dsp:txBody>
      <dsp:txXfrm>
        <a:off x="9007242" y="1904511"/>
        <a:ext cx="1915312" cy="287296"/>
      </dsp:txXfrm>
    </dsp:sp>
    <dsp:sp modelId="{9B5B1445-3CA2-4DE7-9116-5DD97D8CA716}">
      <dsp:nvSpPr>
        <dsp:cNvPr id="0" name=""/>
        <dsp:cNvSpPr/>
      </dsp:nvSpPr>
      <dsp:spPr>
        <a:xfrm>
          <a:off x="9007242" y="2229543"/>
          <a:ext cx="1915312" cy="810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676F4-B439-4E98-AB9D-8F8D1E53C6F0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4DB91-6CB0-42C4-AE65-AE3168E8D069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3DD9-6A92-4825-922C-96F039BAFD50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GitHub Copilot is an AI assistant</a:t>
          </a:r>
          <a:endParaRPr lang="en-US" sz="1200" kern="1200"/>
        </a:p>
      </dsp:txBody>
      <dsp:txXfrm>
        <a:off x="333914" y="2456402"/>
        <a:ext cx="1800000" cy="720000"/>
      </dsp:txXfrm>
    </dsp:sp>
    <dsp:sp modelId="{627F8843-1BBD-42BE-95C2-B5F39D0ACDCF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2CC25-BAA1-4890-8370-6822E5945D08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E0C3F-B82C-4D37-81BC-677D2E564F26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You use prompts to generate text</a:t>
          </a:r>
          <a:endParaRPr lang="en-US" sz="1200" kern="1200"/>
        </a:p>
      </dsp:txBody>
      <dsp:txXfrm>
        <a:off x="2448914" y="2456402"/>
        <a:ext cx="1800000" cy="720000"/>
      </dsp:txXfrm>
    </dsp:sp>
    <dsp:sp modelId="{BCE9A399-CCE0-4344-B478-F7299EB48215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08C4E-14CA-42E9-B270-7F5C94CCDC84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7B920-A733-4CAD-A4C7-908391E0F660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Text can be code and/or docs</a:t>
          </a:r>
          <a:endParaRPr lang="en-US" sz="1200" kern="1200"/>
        </a:p>
      </dsp:txBody>
      <dsp:txXfrm>
        <a:off x="4563914" y="2456402"/>
        <a:ext cx="1800000" cy="720000"/>
      </dsp:txXfrm>
    </dsp:sp>
    <dsp:sp modelId="{649DCCB8-4698-44A6-A695-8164D4347A37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AFEA3-1432-4A85-A038-47A34D3AD285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21CB0-35C4-4307-AF3A-B90B2C697E57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Two modalities, inline and chat</a:t>
          </a:r>
          <a:endParaRPr lang="en-US" sz="1200" kern="1200"/>
        </a:p>
      </dsp:txBody>
      <dsp:txXfrm>
        <a:off x="6678914" y="2456402"/>
        <a:ext cx="1800000" cy="720000"/>
      </dsp:txXfrm>
    </dsp:sp>
    <dsp:sp modelId="{928517BA-4D91-4F37-9CE0-55B215F00FEE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DE294-8ACC-402F-ACF2-81E1FB0EB835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A58E3-3AC4-485A-906A-8E76C637D240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Features via Chat’s command menu, fix, test, describe, scaffold etc</a:t>
          </a:r>
          <a:endParaRPr lang="en-US" sz="1200" kern="1200"/>
        </a:p>
      </dsp:txBody>
      <dsp:txXfrm>
        <a:off x="8793914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62929-4C20-47BC-94DC-9D206E61B123}">
      <dsp:nvSpPr>
        <dsp:cNvPr id="0" name=""/>
        <dsp:cNvSpPr/>
      </dsp:nvSpPr>
      <dsp:spPr>
        <a:xfrm>
          <a:off x="1283" y="0"/>
          <a:ext cx="5006206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Chat, 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looks and works like ChatGPT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And has / commands, do for example scaffold projects</a:t>
          </a:r>
          <a:endParaRPr lang="en-US" sz="2000" kern="1200"/>
        </a:p>
      </dsp:txBody>
      <dsp:txXfrm>
        <a:off x="1283" y="1653508"/>
        <a:ext cx="5006206" cy="2610802"/>
      </dsp:txXfrm>
    </dsp:sp>
    <dsp:sp modelId="{5DF73A4D-329C-47BC-8B5D-DFC376D85788}">
      <dsp:nvSpPr>
        <dsp:cNvPr id="0" name=""/>
        <dsp:cNvSpPr/>
      </dsp:nvSpPr>
      <dsp:spPr>
        <a:xfrm>
          <a:off x="1851685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42857" y="626305"/>
        <a:ext cx="923057" cy="923057"/>
      </dsp:txXfrm>
    </dsp:sp>
    <dsp:sp modelId="{024FBF9C-51A8-42CA-B5EF-128D24BDB246}">
      <dsp:nvSpPr>
        <dsp:cNvPr id="0" name=""/>
        <dsp:cNvSpPr/>
      </dsp:nvSpPr>
      <dsp:spPr>
        <a:xfrm>
          <a:off x="1283" y="4351266"/>
          <a:ext cx="5006206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7CECB7-C43A-410E-B73C-A4084B76C517}">
      <dsp:nvSpPr>
        <dsp:cNvPr id="0" name=""/>
        <dsp:cNvSpPr/>
      </dsp:nvSpPr>
      <dsp:spPr>
        <a:xfrm>
          <a:off x="5508110" y="0"/>
          <a:ext cx="5006206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In-editor, you’re typing prompts in text files (</a:t>
          </a:r>
          <a:r>
            <a:rPr lang="en-GB" sz="2600" kern="1200" dirty="0" err="1"/>
            <a:t>e.g</a:t>
          </a:r>
          <a:r>
            <a:rPr lang="en-GB" sz="2600" kern="1200" dirty="0"/>
            <a:t> </a:t>
          </a:r>
          <a:r>
            <a:rPr lang="en-GB" sz="2600" kern="1200" dirty="0" err="1"/>
            <a:t>java,c</a:t>
          </a:r>
          <a:r>
            <a:rPr lang="en-GB" sz="2600" kern="1200" dirty="0"/>
            <a:t>#, </a:t>
          </a:r>
          <a:r>
            <a:rPr lang="en-GB" sz="2600" kern="1200" dirty="0" err="1"/>
            <a:t>javascript</a:t>
          </a:r>
          <a:r>
            <a:rPr lang="en-GB" sz="2600" kern="1200" dirty="0"/>
            <a:t>, markdown)</a:t>
          </a:r>
          <a:endParaRPr lang="en-US" sz="2600" kern="1200" dirty="0"/>
        </a:p>
      </dsp:txBody>
      <dsp:txXfrm>
        <a:off x="5508110" y="1653508"/>
        <a:ext cx="5006206" cy="2610802"/>
      </dsp:txXfrm>
    </dsp:sp>
    <dsp:sp modelId="{A96628BE-4028-4095-A140-CBCE45D8B97C}">
      <dsp:nvSpPr>
        <dsp:cNvPr id="0" name=""/>
        <dsp:cNvSpPr/>
      </dsp:nvSpPr>
      <dsp:spPr>
        <a:xfrm>
          <a:off x="7358512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49684" y="626305"/>
        <a:ext cx="923057" cy="923057"/>
      </dsp:txXfrm>
    </dsp:sp>
    <dsp:sp modelId="{E6B8F62D-46DE-446F-892B-ABF77D2503E4}">
      <dsp:nvSpPr>
        <dsp:cNvPr id="0" name=""/>
        <dsp:cNvSpPr/>
      </dsp:nvSpPr>
      <dsp:spPr>
        <a:xfrm>
          <a:off x="5508110" y="4351266"/>
          <a:ext cx="5006206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583C5-A22E-43B5-A864-7ED15054969C}">
      <dsp:nvSpPr>
        <dsp:cNvPr id="0" name=""/>
        <dsp:cNvSpPr/>
      </dsp:nvSpPr>
      <dsp:spPr>
        <a:xfrm>
          <a:off x="1333" y="535665"/>
          <a:ext cx="5202457" cy="31214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See repo section “green field”</a:t>
          </a:r>
          <a:endParaRPr lang="en-US" sz="6200" kern="1200" dirty="0"/>
        </a:p>
      </dsp:txBody>
      <dsp:txXfrm>
        <a:off x="1333" y="535665"/>
        <a:ext cx="5202457" cy="3121474"/>
      </dsp:txXfrm>
    </dsp:sp>
    <dsp:sp modelId="{4A7E46F2-ED8D-4CC1-9C33-707887A6806C}">
      <dsp:nvSpPr>
        <dsp:cNvPr id="0" name=""/>
        <dsp:cNvSpPr/>
      </dsp:nvSpPr>
      <dsp:spPr>
        <a:xfrm>
          <a:off x="5724037" y="535665"/>
          <a:ext cx="5202457" cy="31214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/>
            <a:t>Let’s run the prompts</a:t>
          </a:r>
          <a:endParaRPr lang="en-US" sz="6200" kern="1200"/>
        </a:p>
      </dsp:txBody>
      <dsp:txXfrm>
        <a:off x="5724037" y="535665"/>
        <a:ext cx="5202457" cy="3121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70FC3-B1A5-4A63-A03A-3021DAAC2062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509E6-0EA2-4A23-A66D-B5F5B8AFE18D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4A20-0199-4335-B5A2-5313419D91AD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/>
            <a:t>Test the prompts</a:t>
          </a:r>
          <a:endParaRPr lang="en-US" sz="3300" kern="1200"/>
        </a:p>
      </dsp:txBody>
      <dsp:txXfrm>
        <a:off x="1548914" y="3176402"/>
        <a:ext cx="3600000" cy="720000"/>
      </dsp:txXfrm>
    </dsp:sp>
    <dsp:sp modelId="{703D9DF1-9495-494C-BB12-3CFF444B1D7E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D1413-F831-40D4-8E53-5BB6A08C3474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F73CC-7DE4-4D81-BE31-DEC3970BC7F4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/>
            <a:t>Run solution</a:t>
          </a:r>
          <a:endParaRPr lang="en-US" sz="3300" kern="1200"/>
        </a:p>
      </dsp:txBody>
      <dsp:txXfrm>
        <a:off x="5778914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81AA6-1944-4F15-93D9-22CB5568E17E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31F1C-2459-4099-A139-F32A92A8ADB2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D61D6-BC74-4215-802E-0291E4006028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Run the game</a:t>
          </a:r>
          <a:endParaRPr lang="en-US" sz="1900" kern="1200"/>
        </a:p>
      </dsp:txBody>
      <dsp:txXfrm>
        <a:off x="333914" y="2456402"/>
        <a:ext cx="1800000" cy="720000"/>
      </dsp:txXfrm>
    </dsp:sp>
    <dsp:sp modelId="{CADD328B-124E-450A-AD4C-623E3FDA1B93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1CB50-980F-41A4-92E6-3951888AAA42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B59A8-FA49-4C47-9354-6C528E6B9001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Install dependencies</a:t>
          </a:r>
          <a:endParaRPr lang="en-US" sz="1900" kern="1200"/>
        </a:p>
      </dsp:txBody>
      <dsp:txXfrm>
        <a:off x="2448914" y="2456402"/>
        <a:ext cx="1800000" cy="720000"/>
      </dsp:txXfrm>
    </dsp:sp>
    <dsp:sp modelId="{6BF12B07-E2E0-461E-9BEE-27B32EBF13F3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6E366-8D9B-4C29-B326-D4584271E383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CF912-8413-4731-BEBA-9F86B5ACD432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Run tests</a:t>
          </a:r>
          <a:endParaRPr lang="en-US" sz="1900" kern="1200"/>
        </a:p>
      </dsp:txBody>
      <dsp:txXfrm>
        <a:off x="4563914" y="2456402"/>
        <a:ext cx="1800000" cy="720000"/>
      </dsp:txXfrm>
    </dsp:sp>
    <dsp:sp modelId="{1E93C6D2-E404-4CC8-91B7-81AC23FC021C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8B8DE-114A-448D-8ABA-1B16C7C9B1E7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0EEFA-4537-4B1D-B4D6-3652DFB71EBF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Build the game</a:t>
          </a:r>
          <a:endParaRPr lang="en-US" sz="1900" kern="1200"/>
        </a:p>
      </dsp:txBody>
      <dsp:txXfrm>
        <a:off x="6678914" y="2456402"/>
        <a:ext cx="1800000" cy="720000"/>
      </dsp:txXfrm>
    </dsp:sp>
    <dsp:sp modelId="{7B41F98B-E960-4D2C-B650-5B0CEB9029C8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BD93C-FF2D-4954-88E7-167EC207302C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00E79-F9A6-428C-93F5-0C55312466AE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Deploy the game</a:t>
          </a:r>
          <a:endParaRPr lang="en-US" sz="1900" kern="1200"/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27D74-CFE4-4BD4-90DE-85EBDAF39AEE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51BEC-9123-4153-ABA6-C8673AC98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7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GitHub already knows who the maintainers of big open-source projects are, and they will get a message that they qualify for free copilot when they go to activate it on their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D0441-870A-4339-BEE6-958D0BB7931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0A679-98CB-4848-8A40-AB954CF967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99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51BEC-9123-4153-ABA6-C8673AC980D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040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51BEC-9123-4153-ABA6-C8673AC980D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55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F50-E72F-2192-597E-BB270F98D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6022B-1ACD-A2F0-6D1D-8C0F6CB24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2CCB-1489-3891-BF6A-14B4575D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0B92-36BA-ADFD-780E-576B067B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BD8C9-A7A1-6B02-52AF-DB118C60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49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0928-0D3C-01B2-A224-53A34738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3C495-2F61-6B9D-41A3-80EC38757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2B57-BBE2-BDBB-300C-9BFFA73C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8C5DE-35A5-93FE-5353-829324F8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0CA93-A8B7-6C55-DFF4-7BE770E8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99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4534C-E37B-04CC-FDEA-22688FF70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035C0-C66C-8E52-D80D-31A6B1807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4DEED-737A-4011-95EF-C4EC80F0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CBA1-E0A8-6D8F-E670-28C8CF04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0B92-F941-7C72-4F1A-F51003DD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03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8B2B-4019-CE12-2A51-7B0F63ED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3026-7B89-5B91-443A-7BD935C3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7548D-5623-05AE-63DA-95E8B550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7A56-09F9-763F-2A0C-4C7F8658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0FFC7-775A-7862-A8CD-58820678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4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037C-F737-D05A-CE99-95E2F4A2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3E3A7-B724-9C52-DFF0-FDEBE242D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68E8C-4641-10D1-82EC-244E1505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FEC45-44DD-459A-6AF1-AF7E3EA8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43924-B7AD-8FE7-C202-BAE73ED3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83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B212-1078-3D53-8761-51B813E9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482CF-24BC-12AD-4367-37973D004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FC94E-85CC-2BD1-B1DB-926DA899B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AA459-1719-D5BB-34E3-6C5BA4F8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C4AE2-CE10-7859-5EDC-541EC1DA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30CB2-6689-EE02-3850-FF9CF9E7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20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905F-2F28-4C4D-1C8C-D6660312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F1D6-1783-D6D2-57F0-47C939A2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CB9BD-EA3F-07E3-B29D-0B088F4D2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06BA6-A059-ABC2-EBCF-B681977FD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A9435-58D3-2B58-6DD6-AFDD44900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3C1C4-3202-6543-60E1-37654A64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C347C-4768-6C5D-0253-D3A09249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DE0EF-07D3-32D4-4751-B14D1C10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3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B264-CBC7-B062-DBF2-B2CFD92D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6CD21-7998-C24A-1ABC-A70A2447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770C5-D4EF-3582-DF2A-F3373401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8DC42-FC2F-E5B0-6660-D7562A3E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19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A6290-37C7-E263-0683-33AD6707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1DB74-A2E9-FEAC-25E8-80FA8C4C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2FC5F-18A1-7FC2-F61C-EA28B6E5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7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3E62-D958-9232-FD75-B7108CE5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79EF-49E6-1384-9BD8-81AABD64C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D648-35C4-E2C2-1DF0-D587D823B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ADFDA-6A30-A995-484F-FA9E36E9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92443-9493-E225-8BF1-9CA4BCE8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86CAE-6E14-A99C-943D-B0116443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59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0CE5-E54D-FA16-7838-C060DDBD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32E2F-CC9D-4B8C-FD9A-F79A7AAB1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4E416-41C6-7D8D-4227-CA6F6A2C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1DABF-F6F9-E48E-507E-14817E2E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FF61-937F-0648-58EB-B5635ED4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6B5C4-D654-7856-562C-D0309627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48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93EA4-E582-D040-FA2A-0A2E5423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76D03-7C8E-ECFD-0D11-EE4E5195C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7F510-87C5-FF69-D23A-E3ECFD3D6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906DC-B732-423A-9585-6D7550B4D4AA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69AC5-96A2-4E1C-5858-49767719D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7A6AC-BCDF-1BBC-DEA3-B6A1DECAD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F9C152-91F1-4073-A239-FDF17DBE3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47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chris/copilot-worksho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chris/copilot-worksho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chris/copilot-worksho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chris/copilot-worksho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chris/copilot-worksho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chris/copilot-worksho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chris/copilot-worksho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softchris/copilot-workshop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chris/copilot-worksho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github.com/softchris/copilot-workshop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chris/copilot-worksho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pilot-videos" TargetMode="External"/><Relationship Id="rId2" Type="http://schemas.openxmlformats.org/officeDocument/2006/relationships/hyperlink" Target="https://aka.ms/copilot-lear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oftchris/copilot-workshop" TargetMode="External"/><Relationship Id="rId4" Type="http://schemas.openxmlformats.org/officeDocument/2006/relationships/hyperlink" Target="https://aka.ms/copilot-youtub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chris/copilot-worksh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45BA8C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ftchris/copilot-workshop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ocs.github.com/en/billing/managing-billing-for-github-copilot/about-billing-for-github-copilot#pricing-for-github-copilot-for-individua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softchris/copilot-workshop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chris/copilot-work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3D68A-E3E1-5E7A-6E21-D94C66ED3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GB" sz="4800">
                <a:solidFill>
                  <a:srgbClr val="FFFFFF"/>
                </a:solidFill>
              </a:rPr>
              <a:t>Copilot workshop, 1h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BFB15-1970-C21E-7FD1-890B438E5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Chris Noring</a:t>
            </a:r>
          </a:p>
          <a:p>
            <a:pPr algn="r"/>
            <a:r>
              <a:rPr lang="en-GB">
                <a:solidFill>
                  <a:srgbClr val="FFFFFF"/>
                </a:solidFill>
              </a:rPr>
              <a:t>Senior Advocate Microsoft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A88F-6698-7715-A6ED-0295BC53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field</a:t>
            </a:r>
            <a:br>
              <a:rPr lang="en-GB" dirty="0"/>
            </a:br>
            <a:r>
              <a:rPr lang="en-GB" sz="1800" dirty="0"/>
              <a:t>our plan (using prompts)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EE0F1-8784-8B1F-AC83-5A3ED256F520}"/>
              </a:ext>
            </a:extLst>
          </p:cNvPr>
          <p:cNvSpPr txBox="1"/>
          <p:nvPr/>
        </p:nvSpPr>
        <p:spPr>
          <a:xfrm>
            <a:off x="838200" y="1690688"/>
            <a:ext cx="28999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1) "build a space game that contains a ship you control, should be a green rectangle, and 3 enemy fighters placed at the top of the screen. The screen is 800x600 pixels and uses a canvas element"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0AFB3-7804-CDE9-73C2-789B53A40707}"/>
              </a:ext>
            </a:extLst>
          </p:cNvPr>
          <p:cNvSpPr txBox="1"/>
          <p:nvPr/>
        </p:nvSpPr>
        <p:spPr>
          <a:xfrm>
            <a:off x="838200" y="4897917"/>
            <a:ext cx="20171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2)</a:t>
            </a:r>
          </a:p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make the player move, it should use the keys w a s d to do 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41304-FEC3-FE70-2C59-963C317980CE}"/>
              </a:ext>
            </a:extLst>
          </p:cNvPr>
          <p:cNvSpPr txBox="1"/>
          <p:nvPr/>
        </p:nvSpPr>
        <p:spPr>
          <a:xfrm>
            <a:off x="4085188" y="1698421"/>
            <a:ext cx="23724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3) How can I detect collisions between the player's ship and the enemy fighters in the space game?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F92F1-EE04-2411-2635-6AD6CE874064}"/>
              </a:ext>
            </a:extLst>
          </p:cNvPr>
          <p:cNvSpPr txBox="1"/>
          <p:nvPr/>
        </p:nvSpPr>
        <p:spPr>
          <a:xfrm>
            <a:off x="4137304" y="4183678"/>
            <a:ext cx="169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4) destroy player and enemy fighter if they collide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32ECB-2224-2798-43A5-EC4998995A8E}"/>
              </a:ext>
            </a:extLst>
          </p:cNvPr>
          <p:cNvSpPr txBox="1"/>
          <p:nvPr/>
        </p:nvSpPr>
        <p:spPr>
          <a:xfrm>
            <a:off x="6544119" y="1698421"/>
            <a:ext cx="22919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5) if player and enemy collide, display a game over message and reset the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439F3-6967-51DB-A252-DF3CDBE3A2F6}"/>
              </a:ext>
            </a:extLst>
          </p:cNvPr>
          <p:cNvSpPr txBox="1"/>
          <p:nvPr/>
        </p:nvSpPr>
        <p:spPr>
          <a:xfrm>
            <a:off x="8881840" y="1606087"/>
            <a:ext cx="24719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6) when a player presses space, it should shoot a laser from the top of the ship at high speed, if laser collides with enemy ship then laser and enemy should be destroyed. Laser should also have a cooldown so it can only be fired every 0.5 second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B57A2-1868-A245-316F-4BE5BF6650F9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53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CA65-7559-266B-0E12-6CAF6105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field</a:t>
            </a:r>
            <a:br>
              <a:rPr lang="en-GB" dirty="0"/>
            </a:br>
            <a:r>
              <a:rPr lang="en-GB" sz="1600" dirty="0"/>
              <a:t>plan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2A202-839F-EBEF-C27C-948CF7C7B6E1}"/>
              </a:ext>
            </a:extLst>
          </p:cNvPr>
          <p:cNvSpPr txBox="1"/>
          <p:nvPr/>
        </p:nvSpPr>
        <p:spPr>
          <a:xfrm>
            <a:off x="877681" y="1930935"/>
            <a:ext cx="27893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7) show score at the top right of the screen. It should add 50 points every time a laser destroys an enemy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D12BB-A74D-A1A4-23A1-2237F4DB403A}"/>
              </a:ext>
            </a:extLst>
          </p:cNvPr>
          <p:cNvSpPr txBox="1"/>
          <p:nvPr/>
        </p:nvSpPr>
        <p:spPr>
          <a:xfrm>
            <a:off x="838200" y="4202507"/>
            <a:ext cx="26014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8) I add end condition, when there are no more enemies, should show, a text that say you won.. if text is clicked then game should 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68FF-6BEE-2F21-0C10-997F3E5BA180}"/>
              </a:ext>
            </a:extLst>
          </p:cNvPr>
          <p:cNvSpPr txBox="1"/>
          <p:nvPr/>
        </p:nvSpPr>
        <p:spPr>
          <a:xfrm>
            <a:off x="3943054" y="1987789"/>
            <a:ext cx="27893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9) from the asset folder load images hero.png, enemy.png and laser.png async and draw those images instead of the rectangles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92B25-E6BA-A59F-514F-385FEEB43B46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4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34C61-E222-D9CA-3272-C74AC08C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C848C2-CF34-7AB9-8E4E-FC1212DF5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132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95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BEF6-E525-C82A-DDEF-8E63B98F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demo</a:t>
            </a:r>
          </a:p>
        </p:txBody>
      </p:sp>
      <p:pic>
        <p:nvPicPr>
          <p:cNvPr id="4" name="copilot-workshop-greenfield">
            <a:hlinkClick r:id="" action="ppaction://media"/>
            <a:extLst>
              <a:ext uri="{FF2B5EF4-FFF2-40B4-BE49-F238E27FC236}">
                <a16:creationId xmlns:a16="http://schemas.microsoft.com/office/drawing/2014/main" id="{4D46BCD0-ADF2-47DF-7FCB-85963AA919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62" y="0"/>
            <a:ext cx="10288250" cy="6858000"/>
          </a:xfrm>
        </p:spPr>
      </p:pic>
    </p:spTree>
    <p:extLst>
      <p:ext uri="{BB962C8B-B14F-4D97-AF65-F5344CB8AC3E}">
        <p14:creationId xmlns:p14="http://schemas.microsoft.com/office/powerpoint/2010/main" val="42883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ts in field">
            <a:extLst>
              <a:ext uri="{FF2B5EF4-FFF2-40B4-BE49-F238E27FC236}">
                <a16:creationId xmlns:a16="http://schemas.microsoft.com/office/drawing/2014/main" id="{9FF5A880-7131-2C21-C9F0-B740FBBBF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5" b="3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E3B23-8877-F75E-B219-07B9ACF5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5189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Brownfield</a:t>
            </a:r>
          </a:p>
        </p:txBody>
      </p:sp>
    </p:spTree>
    <p:extLst>
      <p:ext uri="{BB962C8B-B14F-4D97-AF65-F5344CB8AC3E}">
        <p14:creationId xmlns:p14="http://schemas.microsoft.com/office/powerpoint/2010/main" val="425451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07C7-5EAB-C194-90C2-AEB47CC8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/>
              <a:t>Feature: @terminal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AAFB-20F3-918A-24EF-4920413F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4160725" cy="3598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/>
              <a:t>Get help on how to do something in the terminal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 dirty="0"/>
              <a:t>Explicit prompts, "how do I start a minimal API project for .NET"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 dirty="0"/>
              <a:t>Context aware, "how do I run </a:t>
            </a:r>
            <a:r>
              <a:rPr lang="en-GB" sz="2000" b="1" dirty="0"/>
              <a:t>this</a:t>
            </a:r>
            <a:r>
              <a:rPr lang="en-GB" sz="2000" dirty="0"/>
              <a:t> project"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 dirty="0"/>
              <a:t>Limitations, can't run the command, need copy + paste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CB782D-77E4-9AFC-873F-C24192495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3" r="2" b="2"/>
          <a:stretch/>
        </p:blipFill>
        <p:spPr>
          <a:xfrm>
            <a:off x="5418759" y="2559047"/>
            <a:ext cx="2741805" cy="3639451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C38BDBF9-E950-A909-862B-B8BF3F3D4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" r="37130" b="-3"/>
          <a:stretch/>
        </p:blipFill>
        <p:spPr>
          <a:xfrm>
            <a:off x="8412616" y="2559047"/>
            <a:ext cx="2743620" cy="3639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AB7D4-197F-B2A9-2EBC-B8B419F00064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51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07C7-5EAB-C194-90C2-AEB47CC8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GB" sz="4000"/>
              <a:t>Feature: @vscode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AAFB-20F3-918A-24EF-4920413F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Ask about how to do something in VS Code</a:t>
            </a:r>
            <a:endParaRPr lang="en-GB" dirty="0"/>
          </a:p>
          <a:p>
            <a:r>
              <a:rPr lang="en-GB" sz="2000" dirty="0"/>
              <a:t>Additionally offers a button for running the command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619397-6948-6FB5-79D3-CAF64B475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6"/>
          <a:stretch/>
        </p:blipFill>
        <p:spPr>
          <a:xfrm>
            <a:off x="7803919" y="774285"/>
            <a:ext cx="2674616" cy="2581173"/>
          </a:xfrm>
          <a:prstGeom prst="rect">
            <a:avLst/>
          </a:prstGeom>
        </p:spPr>
      </p:pic>
      <p:pic>
        <p:nvPicPr>
          <p:cNvPr id="5" name="Picture 4" descr="A blue and white rectangle&#10;&#10;Description automatically generated">
            <a:extLst>
              <a:ext uri="{FF2B5EF4-FFF2-40B4-BE49-F238E27FC236}">
                <a16:creationId xmlns:a16="http://schemas.microsoft.com/office/drawing/2014/main" id="{F762473A-F0DD-571D-1A55-360A45B3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607800"/>
            <a:ext cx="4389120" cy="51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730E1-E6C8-CE88-7F70-9C2E08371F5B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1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07C7-5EAB-C194-90C2-AEB47CC8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en-GB" dirty="0"/>
              <a:t>Feature: @workspace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97428-8A35-7955-E74F-79BB6762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/>
              <a:t>Start with @workspace</a:t>
            </a:r>
          </a:p>
          <a:p>
            <a:r>
              <a:rPr lang="en-GB" sz="2000"/>
              <a:t>Looks at your open directory</a:t>
            </a:r>
          </a:p>
          <a:p>
            <a:r>
              <a:rPr lang="en-GB" sz="2000"/>
              <a:t>Look up project info, files, file content</a:t>
            </a:r>
          </a:p>
          <a:p>
            <a:r>
              <a:rPr lang="en-GB" sz="2000"/>
              <a:t>Use cases: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/>
              <a:t>Run build, test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000"/>
              <a:t>Add code depending on existing code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C022FB-29C7-3C4A-338E-E742B478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36" y="1073835"/>
            <a:ext cx="2225630" cy="471033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894D38-6C32-1866-D271-CCA0B416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137" y="1929117"/>
            <a:ext cx="2828925" cy="3347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0BBDCF-9DAD-214E-6EE3-53981CC3D45B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8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07C7-5EAB-C194-90C2-AEB47CC8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600"/>
              <a:t>Feature: @workspace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AAFB-20F3-918A-24EF-4920413F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b="1"/>
              <a:t>With</a:t>
            </a:r>
            <a:r>
              <a:rPr lang="en-GB" sz="2200"/>
              <a:t> workspace</a:t>
            </a:r>
          </a:p>
          <a:p>
            <a:r>
              <a:rPr lang="en-GB" sz="2200">
                <a:ea typeface="+mn-lt"/>
                <a:cs typeface="+mn-lt"/>
              </a:rPr>
              <a:t>Ask about your workspace</a:t>
            </a:r>
          </a:p>
          <a:p>
            <a:r>
              <a:rPr lang="en-GB" sz="2200">
                <a:ea typeface="+mn-lt"/>
                <a:cs typeface="+mn-lt"/>
              </a:rPr>
              <a:t>Act based on new info</a:t>
            </a:r>
          </a:p>
          <a:p>
            <a:endParaRPr lang="en-GB" sz="2200">
              <a:ea typeface="+mn-lt"/>
              <a:cs typeface="+mn-lt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A6A03111-E67F-8043-98A9-DD040501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59" y="640080"/>
            <a:ext cx="6600993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BB36AA-606B-E533-3947-D3CC44EDE852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3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50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AB75-4D4E-47E7-2D65-AE28AD79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Feature @workspace,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ED08-2632-C40A-3406-06F0E622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Use code from the workspace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DA609E-7DC7-4F6B-C31A-FC657C15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109" y="1065151"/>
            <a:ext cx="3147413" cy="448030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25B424-C7F9-2611-B1C9-B880C49F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71" y="1062549"/>
            <a:ext cx="3141973" cy="48152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AE638C-5D2D-EC8B-DB33-4B9212700DBC}"/>
              </a:ext>
            </a:extLst>
          </p:cNvPr>
          <p:cNvSpPr/>
          <p:nvPr/>
        </p:nvSpPr>
        <p:spPr>
          <a:xfrm>
            <a:off x="7843345" y="3205655"/>
            <a:ext cx="1813034" cy="210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7CB44-2AFA-6B8D-98ED-7D23EF4B7393}"/>
              </a:ext>
            </a:extLst>
          </p:cNvPr>
          <p:cNvSpPr/>
          <p:nvPr/>
        </p:nvSpPr>
        <p:spPr>
          <a:xfrm>
            <a:off x="7728882" y="1402839"/>
            <a:ext cx="3117896" cy="57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B6225-306B-628E-37E6-61C0C3E7AD57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2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59230-0775-3A82-593E-66B17CE7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970F34-D800-A997-B348-27E3565EB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182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95EB46-C1C6-0A2F-DB07-4B8B8BEEB118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7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0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14C8-2F92-FF69-11C3-54950D9B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Brownfield</a:t>
            </a:r>
            <a:br>
              <a:rPr lang="en-GB" dirty="0"/>
            </a:br>
            <a:r>
              <a:rPr lang="en-GB" sz="1800" dirty="0"/>
              <a:t>Our plan (using prompts)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5193A-0E08-BB78-B0B6-34D6C8F2CDE4}"/>
              </a:ext>
            </a:extLst>
          </p:cNvPr>
          <p:cNvSpPr txBox="1"/>
          <p:nvPr/>
        </p:nvSpPr>
        <p:spPr>
          <a:xfrm>
            <a:off x="801876" y="1908350"/>
            <a:ext cx="2633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1) improve the code, ensure laser, player and enemy are made into classes etc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DF46D-D82D-13CE-8FE5-9920F6925DC6}"/>
              </a:ext>
            </a:extLst>
          </p:cNvPr>
          <p:cNvSpPr txBox="1"/>
          <p:nvPr/>
        </p:nvSpPr>
        <p:spPr>
          <a:xfrm>
            <a:off x="759236" y="3879284"/>
            <a:ext cx="28699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2) improve this code further, use a game class and add appropriate methods in there"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F6FB-FB32-8DDF-0284-87B8E7C638FB}"/>
              </a:ext>
            </a:extLst>
          </p:cNvPr>
          <p:cNvSpPr txBox="1"/>
          <p:nvPr/>
        </p:nvSpPr>
        <p:spPr>
          <a:xfrm>
            <a:off x="759236" y="5412844"/>
            <a:ext cx="21308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3) use above class and update the entire code file to use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8B996-BE09-3E3B-91C0-7ACFFA3FF8BC}"/>
              </a:ext>
            </a:extLst>
          </p:cNvPr>
          <p:cNvSpPr txBox="1"/>
          <p:nvPr/>
        </p:nvSpPr>
        <p:spPr>
          <a:xfrm>
            <a:off x="3838822" y="1908350"/>
            <a:ext cx="41491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4) Add meteors, there should be 3 meteors, they should move from the top of the screen to the bottom. If a player or enemy collides with it, they should both be destroyed. Meteors has an image asset meteor.png that should be used to render it. Meteors can be destroyed by a laser and the player should be awarded 20 points for each meteor destroyed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FAA3A-8293-E810-D2CB-189FF7A9B3F0}"/>
              </a:ext>
            </a:extLst>
          </p:cNvPr>
          <p:cNvSpPr txBox="1"/>
          <p:nvPr/>
        </p:nvSpPr>
        <p:spPr>
          <a:xfrm>
            <a:off x="3844152" y="5601669"/>
            <a:ext cx="2941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5) make the meteors move randomly with in the screen and at different speeds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497D5-9550-BFEF-BF85-590AF2DAE13F}"/>
              </a:ext>
            </a:extLst>
          </p:cNvPr>
          <p:cNvSpPr txBox="1"/>
          <p:nvPr/>
        </p:nvSpPr>
        <p:spPr>
          <a:xfrm>
            <a:off x="8164455" y="1891852"/>
            <a:ext cx="3571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6) when the game ends due to a player colliding with a meteor, it visually doesn't reset the game, can you tell me what the problem is?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1CB08-F4A4-693B-8E18-9E25B5F958DB}"/>
              </a:ext>
            </a:extLst>
          </p:cNvPr>
          <p:cNvSpPr txBox="1"/>
          <p:nvPr/>
        </p:nvSpPr>
        <p:spPr>
          <a:xfrm>
            <a:off x="8164455" y="3755009"/>
            <a:ext cx="2917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7) how can I improve the performance in this code?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46E11-574B-4E53-3EAE-EF19587F832B}"/>
              </a:ext>
            </a:extLst>
          </p:cNvPr>
          <p:cNvSpPr txBox="1"/>
          <p:nvPr/>
        </p:nvSpPr>
        <p:spPr>
          <a:xfrm>
            <a:off x="8164455" y="4995228"/>
            <a:ext cx="3155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8) how can I user performance profiling in Chrome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D5489-6FCD-840F-E577-96418F5E6356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18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C60CD-27E4-7FA7-DE6A-4D55333D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DEMO: Let’s go to our repo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199C8-4FA1-A5D7-7605-087A286FA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858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184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EA3B-DFFC-B532-008C-FFE14ED3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pilot-workshop-brownfield">
            <a:hlinkClick r:id="" action="ppaction://media"/>
            <a:extLst>
              <a:ext uri="{FF2B5EF4-FFF2-40B4-BE49-F238E27FC236}">
                <a16:creationId xmlns:a16="http://schemas.microsoft.com/office/drawing/2014/main" id="{869A85E9-08D4-188B-C0E5-29E3B884D7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0192297" cy="6794039"/>
          </a:xfrm>
        </p:spPr>
      </p:pic>
    </p:spTree>
    <p:extLst>
      <p:ext uri="{BB962C8B-B14F-4D97-AF65-F5344CB8AC3E}">
        <p14:creationId xmlns:p14="http://schemas.microsoft.com/office/powerpoint/2010/main" val="157072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19DCA-1176-E05E-5EBD-C88D51F6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2800">
                <a:solidFill>
                  <a:srgbClr val="FFFFFF"/>
                </a:solidFill>
              </a:rPr>
              <a:t>CLI, command line interface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how can we manage our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9BC592-17CB-69BA-71A4-544119FEC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40501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F3EE34-6DE8-BAB0-3D49-47D8BD3A5C92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7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4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D43B-EB3A-3942-2B2B-B14A1B78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</a:t>
            </a:r>
            <a:br>
              <a:rPr lang="en-GB" dirty="0"/>
            </a:br>
            <a:r>
              <a:rPr lang="en-GB" sz="1800" dirty="0"/>
              <a:t>our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D40E9-115A-CD73-330F-2333117954AE}"/>
              </a:ext>
            </a:extLst>
          </p:cNvPr>
          <p:cNvSpPr txBox="1"/>
          <p:nvPr/>
        </p:nvSpPr>
        <p:spPr>
          <a:xfrm>
            <a:off x="939273" y="1795744"/>
            <a:ext cx="2107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1) how do I run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E80D8-A67C-F318-364D-FC709EF37BA0}"/>
              </a:ext>
            </a:extLst>
          </p:cNvPr>
          <p:cNvSpPr txBox="1"/>
          <p:nvPr/>
        </p:nvSpPr>
        <p:spPr>
          <a:xfrm>
            <a:off x="939273" y="3105834"/>
            <a:ext cx="2367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2) how do I set up my project so I can install dependencies for running tests?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74C41-6E16-1117-BD28-2DEC070F4590}"/>
              </a:ext>
            </a:extLst>
          </p:cNvPr>
          <p:cNvSpPr txBox="1"/>
          <p:nvPr/>
        </p:nvSpPr>
        <p:spPr>
          <a:xfrm>
            <a:off x="872944" y="4717879"/>
            <a:ext cx="26140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3) can you suggest some suitable tests for this project? and create them using jest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FAAC-5A7D-EFFA-697B-3A4BE2E2FDF7}"/>
              </a:ext>
            </a:extLst>
          </p:cNvPr>
          <p:cNvSpPr txBox="1"/>
          <p:nvPr/>
        </p:nvSpPr>
        <p:spPr>
          <a:xfrm>
            <a:off x="3938316" y="1690688"/>
            <a:ext cx="2784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4) </a:t>
            </a:r>
            <a:r>
              <a:rPr lang="en-GB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@terminal </a:t>
            </a:r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how can I run tests for this project?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1C0AF-36B1-9640-A01A-20FCA858B20E}"/>
              </a:ext>
            </a:extLst>
          </p:cNvPr>
          <p:cNvSpPr txBox="1"/>
          <p:nvPr/>
        </p:nvSpPr>
        <p:spPr>
          <a:xfrm>
            <a:off x="3900413" y="2876757"/>
            <a:ext cx="3429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5) split </a:t>
            </a:r>
            <a:r>
              <a:rPr lang="en-GB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upp</a:t>
            </a:r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app.js in separate files, use es6 modules, also suggest bundler and bundler configuration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BA63C-EE47-27D5-210D-3BA54FC6C9DF}"/>
              </a:ext>
            </a:extLst>
          </p:cNvPr>
          <p:cNvSpPr txBox="1"/>
          <p:nvPr/>
        </p:nvSpPr>
        <p:spPr>
          <a:xfrm>
            <a:off x="3900413" y="4520981"/>
            <a:ext cx="2983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6) how do I install and run webpack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987B7-1E9A-298D-5FC8-A0DDF463037F}"/>
              </a:ext>
            </a:extLst>
          </p:cNvPr>
          <p:cNvSpPr txBox="1"/>
          <p:nvPr/>
        </p:nvSpPr>
        <p:spPr>
          <a:xfrm>
            <a:off x="3895676" y="5271876"/>
            <a:ext cx="3177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7) Explain: Cannot use import statement outside a module, using jest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57C14A-983A-BFFB-B1F5-05FFB3E82DD7}"/>
              </a:ext>
            </a:extLst>
          </p:cNvPr>
          <p:cNvSpPr txBox="1"/>
          <p:nvPr/>
        </p:nvSpPr>
        <p:spPr>
          <a:xfrm>
            <a:off x="7297433" y="1634623"/>
            <a:ext cx="30799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8)</a:t>
            </a:r>
            <a:r>
              <a:rPr lang="en-GB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@workspace</a:t>
            </a:r>
            <a:r>
              <a:rPr lang="en-GB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, make it so the enemy fighters are firing a green laser at the player, for every laser that hits the player, the player should lose a life, players starts with 3 lives. Laser image is called green-laser.png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AD79B5-0548-7562-FDE5-764B9AEC9BB6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8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35272-9F81-FB83-8AD1-22A976E8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CA97C-946A-AFEB-ED7D-7D27D16B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 dirty="0"/>
              <a:t>Go to 06 CLI folder</a:t>
            </a:r>
          </a:p>
          <a:p>
            <a:r>
              <a:rPr lang="en-GB" sz="2000" dirty="0"/>
              <a:t>Test the prompts</a:t>
            </a:r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pic>
        <p:nvPicPr>
          <p:cNvPr id="5" name="Picture 4" descr="Stack of files">
            <a:extLst>
              <a:ext uri="{FF2B5EF4-FFF2-40B4-BE49-F238E27FC236}">
                <a16:creationId xmlns:a16="http://schemas.microsoft.com/office/drawing/2014/main" id="{EAA73D84-E907-368D-575E-832EB7AA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5" r="19145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077A-12DC-E7EB-3856-810EBE52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pilot-workshop-cli">
            <a:hlinkClick r:id="" action="ppaction://media"/>
            <a:extLst>
              <a:ext uri="{FF2B5EF4-FFF2-40B4-BE49-F238E27FC236}">
                <a16:creationId xmlns:a16="http://schemas.microsoft.com/office/drawing/2014/main" id="{DDA4DB09-7345-6B34-023B-58354D2D59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0"/>
            <a:ext cx="10288250" cy="6858000"/>
          </a:xfrm>
        </p:spPr>
      </p:pic>
    </p:spTree>
    <p:extLst>
      <p:ext uri="{BB962C8B-B14F-4D97-AF65-F5344CB8AC3E}">
        <p14:creationId xmlns:p14="http://schemas.microsoft.com/office/powerpoint/2010/main" val="4882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3B127-4853-643A-6777-BDB89011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1C06-68BC-09DB-CCFB-1271467E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Learning resources</a:t>
            </a:r>
          </a:p>
          <a:p>
            <a:r>
              <a:rPr lang="en-US" sz="2000">
                <a:hlinkClick r:id="rId2"/>
              </a:rPr>
              <a:t>https://aka.ms/copilot-learn</a:t>
            </a:r>
            <a:endParaRPr lang="en-US" sz="2000"/>
          </a:p>
          <a:p>
            <a:r>
              <a:rPr lang="en-US" sz="2000">
                <a:hlinkClick r:id="rId3"/>
              </a:rPr>
              <a:t>https://aka.ms/copilot-videos</a:t>
            </a:r>
            <a:endParaRPr lang="en-US" sz="2000"/>
          </a:p>
          <a:p>
            <a:r>
              <a:rPr lang="en-US" sz="2000">
                <a:hlinkClick r:id="rId4"/>
              </a:rPr>
              <a:t>https://aka.ms/copilot-youtube</a:t>
            </a:r>
            <a:endParaRPr lang="en-US" sz="2000"/>
          </a:p>
          <a:p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C81E06-E527-EB79-9DBC-941C1C0938CF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5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3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53579-B5DF-E0EB-462E-0428FA9E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Install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2DEC-E04E-0593-0243-CE1F61C5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 dirty="0"/>
              <a:t>Install extension 1 and 2</a:t>
            </a:r>
          </a:p>
          <a:p>
            <a:r>
              <a:rPr lang="en-GB" sz="2000" dirty="0"/>
              <a:t>Install Node.js</a:t>
            </a:r>
          </a:p>
          <a:p>
            <a:r>
              <a:rPr lang="en-GB" sz="2000" dirty="0"/>
              <a:t>Install VS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B8DA5-F8EC-7BC3-45B7-0D44F9C63E40}"/>
              </a:ext>
            </a:extLst>
          </p:cNvPr>
          <p:cNvSpPr txBox="1"/>
          <p:nvPr/>
        </p:nvSpPr>
        <p:spPr>
          <a:xfrm>
            <a:off x="6932620" y="6291939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2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63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16C02E-5AA4-EE59-4614-DE7696A1F13B}"/>
              </a:ext>
            </a:extLst>
          </p:cNvPr>
          <p:cNvSpPr/>
          <p:nvPr/>
        </p:nvSpPr>
        <p:spPr>
          <a:xfrm>
            <a:off x="1653586" y="3282483"/>
            <a:ext cx="8260794" cy="2461497"/>
          </a:xfrm>
          <a:prstGeom prst="roundRect">
            <a:avLst/>
          </a:prstGeom>
          <a:solidFill>
            <a:srgbClr val="F0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60" y="353837"/>
            <a:ext cx="10514108" cy="1325375"/>
          </a:xfrm>
        </p:spPr>
        <p:txBody>
          <a:bodyPr>
            <a:normAutofit/>
          </a:bodyPr>
          <a:lstStyle/>
          <a:p>
            <a:r>
              <a:rPr lang="en-US" dirty="0"/>
              <a:t>What is GitHub Copilot?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74248-1593-43D4-1CA5-3B78777F7809}"/>
              </a:ext>
            </a:extLst>
          </p:cNvPr>
          <p:cNvSpPr txBox="1"/>
          <p:nvPr/>
        </p:nvSpPr>
        <p:spPr>
          <a:xfrm>
            <a:off x="694633" y="1549108"/>
            <a:ext cx="9219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95" indent="-285695">
              <a:buFont typeface="Arial" panose="020B0604020202020204" pitchFamily="34" charset="0"/>
              <a:buChar char="•"/>
            </a:pPr>
            <a:r>
              <a:rPr lang="en-US"/>
              <a:t>The brand name of GitHub’s AI for developers</a:t>
            </a:r>
          </a:p>
          <a:p>
            <a:pPr marL="285695" indent="-285695">
              <a:buFont typeface="Arial" panose="020B0604020202020204" pitchFamily="34" charset="0"/>
              <a:buChar char="•"/>
            </a:pPr>
            <a:r>
              <a:rPr lang="en-US"/>
              <a:t>Available for many editors and as an extension for VS Code</a:t>
            </a:r>
          </a:p>
          <a:p>
            <a:pPr marL="285695" indent="-285695">
              <a:buFont typeface="Arial" panose="020B0604020202020204" pitchFamily="34" charset="0"/>
              <a:buChar char="•"/>
            </a:pPr>
            <a:r>
              <a:rPr lang="en-US"/>
              <a:t>Currently powered by </a:t>
            </a:r>
            <a:r>
              <a:rPr lang="en-US" err="1"/>
              <a:t>OpenAI’s</a:t>
            </a:r>
            <a:r>
              <a:rPr lang="en-US"/>
              <a:t> Codex model</a:t>
            </a:r>
          </a:p>
          <a:p>
            <a:pPr marL="285695" indent="-285695">
              <a:buFont typeface="Arial" panose="020B0604020202020204" pitchFamily="34" charset="0"/>
              <a:buChar char="•"/>
            </a:pPr>
            <a:r>
              <a:rPr lang="en-US" b="1"/>
              <a:t>COST</a:t>
            </a:r>
          </a:p>
          <a:p>
            <a:pPr marL="742808" lvl="1" indent="-285695">
              <a:buFont typeface="Arial" panose="020B0604020202020204" pitchFamily="34" charset="0"/>
              <a:buChar char="•"/>
            </a:pPr>
            <a:r>
              <a:rPr lang="en-US"/>
              <a:t>10$ per month (first 2 months free)</a:t>
            </a:r>
          </a:p>
          <a:p>
            <a:pPr marL="742808" lvl="1" indent="-285695">
              <a:buFont typeface="Arial" panose="020B0604020202020204" pitchFamily="34" charset="0"/>
              <a:buChar char="•"/>
            </a:pPr>
            <a:r>
              <a:rPr lang="en-US" b="1"/>
              <a:t>Free </a:t>
            </a:r>
            <a:r>
              <a:rPr lang="en-US"/>
              <a:t>for verified students, teachers, and maintainers of large open-source projects (</a:t>
            </a:r>
            <a:r>
              <a:rPr lang="en-US">
                <a:hlinkClick r:id="rId4"/>
              </a:rPr>
              <a:t>link</a:t>
            </a:r>
            <a:r>
              <a:rPr lang="en-US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9A7E7-5B20-C417-FFB2-0279B9C9600D}"/>
              </a:ext>
            </a:extLst>
          </p:cNvPr>
          <p:cNvSpPr txBox="1"/>
          <p:nvPr/>
        </p:nvSpPr>
        <p:spPr>
          <a:xfrm>
            <a:off x="3540732" y="3868553"/>
            <a:ext cx="18470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F203C2-213C-EBF4-1E61-DD41977ED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054" y="3412847"/>
            <a:ext cx="7771297" cy="2205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C25B3-9A4B-DE28-5B02-74F47995211D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6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8536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53EA2-6317-9670-260C-9FA3A36F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Quick 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1DC88EC-3F4C-3D74-5404-E0B2FD98E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238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6E72CC-8EED-14E2-BA9D-16371E495C47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7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5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lling hills of agriculture at sunset">
            <a:extLst>
              <a:ext uri="{FF2B5EF4-FFF2-40B4-BE49-F238E27FC236}">
                <a16:creationId xmlns:a16="http://schemas.microsoft.com/office/drawing/2014/main" id="{F3DFFFD2-C551-9979-6B94-DEC256C25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6" b="1233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CFCB6-74AB-A4EC-E31D-5EAE9C2C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Green field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E1A419-8BD4-BEF8-9F5C-3F63AC9C9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8268" b="7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2A396-1759-5680-453C-27BE7AA1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GitHub Copilot, different modes of usage</a:t>
            </a:r>
            <a:endParaRPr lang="en-GB" dirty="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2D1F5A89-7B6B-7529-F8A1-D4E59B326E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331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7015-24CD-EF6C-1294-CD2D50D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Copilot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98DE-9E64-8706-0E7B-D4F75CBF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GB" sz="2000" dirty="0"/>
              <a:t>Much like ChatGPT</a:t>
            </a:r>
          </a:p>
          <a:p>
            <a:r>
              <a:rPr lang="en-GB" sz="2000" dirty="0"/>
              <a:t>Type what you want to do OR select a text and say what you want to do:</a:t>
            </a:r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98329-A5AE-398F-17D5-1AFB297F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55" y="-6"/>
            <a:ext cx="450913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DF1A-F6CD-E952-871A-6F0875E4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Copilot example, in-editor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7BCB-1228-27F0-88FF-AB6F7920C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485" cy="4351338"/>
          </a:xfrm>
        </p:spPr>
        <p:txBody>
          <a:bodyPr/>
          <a:lstStyle/>
          <a:p>
            <a:r>
              <a:rPr lang="en-GB" dirty="0"/>
              <a:t>Add a prompt as a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A11DE-BCD1-F40E-3D87-569732E4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53" y="2914627"/>
            <a:ext cx="8653526" cy="3262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9DAA5-F6C6-9C3A-C808-36C7F266B86B}"/>
              </a:ext>
            </a:extLst>
          </p:cNvPr>
          <p:cNvSpPr txBox="1"/>
          <p:nvPr/>
        </p:nvSpPr>
        <p:spPr>
          <a:xfrm>
            <a:off x="7022640" y="6304231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https://github.com/softchris/copilot-workshop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59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5766</TotalTime>
  <Words>1247</Words>
  <Application>Microsoft Office PowerPoint</Application>
  <PresentationFormat>Widescreen</PresentationFormat>
  <Paragraphs>140</Paragraphs>
  <Slides>27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Cascadia Code</vt:lpstr>
      <vt:lpstr>Courier New</vt:lpstr>
      <vt:lpstr>Office Theme</vt:lpstr>
      <vt:lpstr>Copilot workshop, 1h</vt:lpstr>
      <vt:lpstr>Agenda</vt:lpstr>
      <vt:lpstr>Install instructions</vt:lpstr>
      <vt:lpstr>What is GitHub Copilot?</vt:lpstr>
      <vt:lpstr>Quick overview</vt:lpstr>
      <vt:lpstr>Green field</vt:lpstr>
      <vt:lpstr>GitHub Copilot, different modes of usage</vt:lpstr>
      <vt:lpstr>Copilot chat</vt:lpstr>
      <vt:lpstr>Copilot example, in-editor</vt:lpstr>
      <vt:lpstr>Green field our plan (using prompts)</vt:lpstr>
      <vt:lpstr>Green field plan cont.</vt:lpstr>
      <vt:lpstr>DEMO</vt:lpstr>
      <vt:lpstr>Final demo</vt:lpstr>
      <vt:lpstr>Brownfield</vt:lpstr>
      <vt:lpstr>Feature: @terminal</vt:lpstr>
      <vt:lpstr>Feature: @vscode</vt:lpstr>
      <vt:lpstr>Feature: @workspace</vt:lpstr>
      <vt:lpstr>Feature: @workspace</vt:lpstr>
      <vt:lpstr>Feature @workspace, example</vt:lpstr>
      <vt:lpstr>Brownfield Our plan (using prompts)</vt:lpstr>
      <vt:lpstr>DEMO: Let’s go to our repo</vt:lpstr>
      <vt:lpstr>PowerPoint Presentation</vt:lpstr>
      <vt:lpstr>CLI, command line interface how can we manage our projects</vt:lpstr>
      <vt:lpstr>CLI our plan</vt:lpstr>
      <vt:lpstr>DEMO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workshop, 1h</dc:title>
  <dc:creator>Chris Noring</dc:creator>
  <cp:lastModifiedBy>Chris Noring</cp:lastModifiedBy>
  <cp:revision>2</cp:revision>
  <dcterms:created xsi:type="dcterms:W3CDTF">2024-03-29T17:50:25Z</dcterms:created>
  <dcterms:modified xsi:type="dcterms:W3CDTF">2024-04-02T22:19:51Z</dcterms:modified>
</cp:coreProperties>
</file>